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8" r:id="rId3"/>
    <p:sldId id="259" r:id="rId4"/>
    <p:sldId id="270" r:id="rId5"/>
    <p:sldId id="271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94"/>
    <a:srgbClr val="FFF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EDAED-9046-4B79-809B-133CF6CC41C2}" v="36" dt="2024-10-14T09:36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lle Sjollema" userId="697d5fec-fa16-44ca-847a-2a2a8b0e1e72" providerId="ADAL" clId="{969EDAED-9046-4B79-809B-133CF6CC41C2}"/>
    <pc:docChg chg="undo custSel addSld delSld modSld addMainMaster delMainMaster">
      <pc:chgData name="Jelle Sjollema" userId="697d5fec-fa16-44ca-847a-2a2a8b0e1e72" providerId="ADAL" clId="{969EDAED-9046-4B79-809B-133CF6CC41C2}" dt="2024-10-14T09:37:15.288" v="2510" actId="20577"/>
      <pc:docMkLst>
        <pc:docMk/>
      </pc:docMkLst>
      <pc:sldChg chg="addSp delSp modSp mod setBg modClrScheme delDesignElem chgLayout">
        <pc:chgData name="Jelle Sjollema" userId="697d5fec-fa16-44ca-847a-2a2a8b0e1e72" providerId="ADAL" clId="{969EDAED-9046-4B79-809B-133CF6CC41C2}" dt="2024-10-09T13:51:54.317" v="1172" actId="14100"/>
        <pc:sldMkLst>
          <pc:docMk/>
          <pc:sldMk cId="1069206107" sldId="256"/>
        </pc:sldMkLst>
        <pc:spChg chg="mod">
          <ac:chgData name="Jelle Sjollema" userId="697d5fec-fa16-44ca-847a-2a2a8b0e1e72" providerId="ADAL" clId="{969EDAED-9046-4B79-809B-133CF6CC41C2}" dt="2024-10-09T13:51:54.317" v="1172" actId="14100"/>
          <ac:spMkLst>
            <pc:docMk/>
            <pc:sldMk cId="1069206107" sldId="256"/>
            <ac:spMk id="2" creationId="{3D2F8C3B-89C5-8537-F704-E4EE6D1BECCF}"/>
          </ac:spMkLst>
        </pc:spChg>
        <pc:spChg chg="mod">
          <ac:chgData name="Jelle Sjollema" userId="697d5fec-fa16-44ca-847a-2a2a8b0e1e72" providerId="ADAL" clId="{969EDAED-9046-4B79-809B-133CF6CC41C2}" dt="2024-10-09T13:51:40.773" v="1169" actId="13926"/>
          <ac:spMkLst>
            <pc:docMk/>
            <pc:sldMk cId="1069206107" sldId="256"/>
            <ac:spMk id="3" creationId="{659FCF0C-7DDB-0E98-C2F2-ABA6B7ECDD07}"/>
          </ac:spMkLst>
        </pc:spChg>
        <pc:spChg chg="add del">
          <ac:chgData name="Jelle Sjollema" userId="697d5fec-fa16-44ca-847a-2a2a8b0e1e72" providerId="ADAL" clId="{969EDAED-9046-4B79-809B-133CF6CC41C2}" dt="2024-10-09T09:41:39.365" v="1" actId="478"/>
          <ac:spMkLst>
            <pc:docMk/>
            <pc:sldMk cId="1069206107" sldId="256"/>
            <ac:spMk id="4" creationId="{95ECC9B5-4CA4-2320-72E7-F3445F65A3E5}"/>
          </ac:spMkLst>
        </pc:spChg>
        <pc:spChg chg="add del">
          <ac:chgData name="Jelle Sjollema" userId="697d5fec-fa16-44ca-847a-2a2a8b0e1e72" providerId="ADAL" clId="{969EDAED-9046-4B79-809B-133CF6CC41C2}" dt="2024-10-09T09:44:52.939" v="5" actId="478"/>
          <ac:spMkLst>
            <pc:docMk/>
            <pc:sldMk cId="1069206107" sldId="256"/>
            <ac:spMk id="8" creationId="{C5DE8719-FA9E-9E23-F728-8462AE8211F7}"/>
          </ac:spMkLst>
        </pc:spChg>
        <pc:spChg chg="add del">
          <ac:chgData name="Jelle Sjollema" userId="697d5fec-fa16-44ca-847a-2a2a8b0e1e72" providerId="ADAL" clId="{969EDAED-9046-4B79-809B-133CF6CC41C2}" dt="2024-10-09T09:49:11.006" v="9" actId="26606"/>
          <ac:spMkLst>
            <pc:docMk/>
            <pc:sldMk cId="1069206107" sldId="256"/>
            <ac:spMk id="9" creationId="{EA164D6B-6878-4B9F-A2D0-985D39B17B46}"/>
          </ac:spMkLst>
        </pc:spChg>
        <pc:spChg chg="add del">
          <ac:chgData name="Jelle Sjollema" userId="697d5fec-fa16-44ca-847a-2a2a8b0e1e72" providerId="ADAL" clId="{969EDAED-9046-4B79-809B-133CF6CC41C2}" dt="2024-10-09T09:49:11.006" v="9" actId="26606"/>
          <ac:spMkLst>
            <pc:docMk/>
            <pc:sldMk cId="1069206107" sldId="256"/>
            <ac:spMk id="11" creationId="{362F176A-9349-4CD7-8042-59C0200C8CE9}"/>
          </ac:spMkLst>
        </pc:spChg>
        <pc:spChg chg="add del">
          <ac:chgData name="Jelle Sjollema" userId="697d5fec-fa16-44ca-847a-2a2a8b0e1e72" providerId="ADAL" clId="{969EDAED-9046-4B79-809B-133CF6CC41C2}" dt="2024-10-09T09:49:11.006" v="9" actId="26606"/>
          <ac:spMkLst>
            <pc:docMk/>
            <pc:sldMk cId="1069206107" sldId="256"/>
            <ac:spMk id="13" creationId="{4E9A171F-91A7-42F8-B25C-E38B244E757C}"/>
          </ac:spMkLst>
        </pc:spChg>
        <pc:spChg chg="add del">
          <ac:chgData name="Jelle Sjollema" userId="697d5fec-fa16-44ca-847a-2a2a8b0e1e72" providerId="ADAL" clId="{969EDAED-9046-4B79-809B-133CF6CC41C2}" dt="2024-10-09T09:49:11.006" v="9" actId="26606"/>
          <ac:spMkLst>
            <pc:docMk/>
            <pc:sldMk cId="1069206107" sldId="256"/>
            <ac:spMk id="15" creationId="{064738AB-B6BE-4867-889A-52CE4AC8DBD0}"/>
          </ac:spMkLst>
        </pc:spChg>
        <pc:spChg chg="add del">
          <ac:chgData name="Jelle Sjollema" userId="697d5fec-fa16-44ca-847a-2a2a8b0e1e72" providerId="ADAL" clId="{969EDAED-9046-4B79-809B-133CF6CC41C2}" dt="2024-10-09T09:49:11.006" v="9" actId="26606"/>
          <ac:spMkLst>
            <pc:docMk/>
            <pc:sldMk cId="1069206107" sldId="256"/>
            <ac:spMk id="17" creationId="{57851D67-7085-40E2-B146-F91433A28E08}"/>
          </ac:spMkLst>
        </pc:spChg>
        <pc:spChg chg="add del">
          <ac:chgData name="Jelle Sjollema" userId="697d5fec-fa16-44ca-847a-2a2a8b0e1e72" providerId="ADAL" clId="{969EDAED-9046-4B79-809B-133CF6CC41C2}" dt="2024-10-09T09:49:11.006" v="9" actId="26606"/>
          <ac:spMkLst>
            <pc:docMk/>
            <pc:sldMk cId="1069206107" sldId="256"/>
            <ac:spMk id="19" creationId="{985AAE23-FCB6-4663-907C-0110B0FDC58E}"/>
          </ac:spMkLst>
        </pc:spChg>
        <pc:spChg chg="add del">
          <ac:chgData name="Jelle Sjollema" userId="697d5fec-fa16-44ca-847a-2a2a8b0e1e72" providerId="ADAL" clId="{969EDAED-9046-4B79-809B-133CF6CC41C2}" dt="2024-10-09T09:49:11.006" v="9" actId="26606"/>
          <ac:spMkLst>
            <pc:docMk/>
            <pc:sldMk cId="1069206107" sldId="256"/>
            <ac:spMk id="21" creationId="{9C969C2C-E7E3-4052-87D4-61E733EC1BBD}"/>
          </ac:spMkLst>
        </pc:spChg>
        <pc:spChg chg="add del">
          <ac:chgData name="Jelle Sjollema" userId="697d5fec-fa16-44ca-847a-2a2a8b0e1e72" providerId="ADAL" clId="{969EDAED-9046-4B79-809B-133CF6CC41C2}" dt="2024-10-09T09:49:11.006" v="9" actId="26606"/>
          <ac:spMkLst>
            <pc:docMk/>
            <pc:sldMk cId="1069206107" sldId="256"/>
            <ac:spMk id="23" creationId="{7C60369F-A41B-4D6E-8990-30E2715C5730}"/>
          </ac:spMkLst>
        </pc:spChg>
        <pc:spChg chg="add del">
          <ac:chgData name="Jelle Sjollema" userId="697d5fec-fa16-44ca-847a-2a2a8b0e1e72" providerId="ADAL" clId="{969EDAED-9046-4B79-809B-133CF6CC41C2}" dt="2024-10-09T13:39:31.634" v="683"/>
          <ac:spMkLst>
            <pc:docMk/>
            <pc:sldMk cId="1069206107" sldId="256"/>
            <ac:spMk id="28" creationId="{CA22F210-7186-4074-94C5-FAD2C2EB15B2}"/>
          </ac:spMkLst>
        </pc:spChg>
        <pc:spChg chg="add del">
          <ac:chgData name="Jelle Sjollema" userId="697d5fec-fa16-44ca-847a-2a2a8b0e1e72" providerId="ADAL" clId="{969EDAED-9046-4B79-809B-133CF6CC41C2}" dt="2024-10-09T13:39:31.634" v="683"/>
          <ac:spMkLst>
            <pc:docMk/>
            <pc:sldMk cId="1069206107" sldId="256"/>
            <ac:spMk id="30" creationId="{11C4FED8-D85F-4B52-875F-AB6873B50373}"/>
          </ac:spMkLst>
        </pc:spChg>
        <pc:picChg chg="add del">
          <ac:chgData name="Jelle Sjollema" userId="697d5fec-fa16-44ca-847a-2a2a8b0e1e72" providerId="ADAL" clId="{969EDAED-9046-4B79-809B-133CF6CC41C2}" dt="2024-10-09T09:43:32.410" v="3" actId="478"/>
          <ac:picMkLst>
            <pc:docMk/>
            <pc:sldMk cId="1069206107" sldId="256"/>
            <ac:picMk id="5" creationId="{43681487-FE8F-E299-275B-2BC3BC1FEBDB}"/>
          </ac:picMkLst>
        </pc:picChg>
        <pc:picChg chg="add mod ord">
          <ac:chgData name="Jelle Sjollema" userId="697d5fec-fa16-44ca-847a-2a2a8b0e1e72" providerId="ADAL" clId="{969EDAED-9046-4B79-809B-133CF6CC41C2}" dt="2024-10-09T13:51:20.267" v="1167" actId="1076"/>
          <ac:picMkLst>
            <pc:docMk/>
            <pc:sldMk cId="1069206107" sldId="256"/>
            <ac:picMk id="12" creationId="{93BBF785-1F91-C6BE-1430-EB121532BE25}"/>
          </ac:picMkLst>
        </pc:picChg>
      </pc:sldChg>
      <pc:sldChg chg="addSp delSp modSp new del mod">
        <pc:chgData name="Jelle Sjollema" userId="697d5fec-fa16-44ca-847a-2a2a8b0e1e72" providerId="ADAL" clId="{969EDAED-9046-4B79-809B-133CF6CC41C2}" dt="2024-10-09T09:56:25.292" v="131" actId="47"/>
        <pc:sldMkLst>
          <pc:docMk/>
          <pc:sldMk cId="1653111459" sldId="257"/>
        </pc:sldMkLst>
        <pc:spChg chg="del">
          <ac:chgData name="Jelle Sjollema" userId="697d5fec-fa16-44ca-847a-2a2a8b0e1e72" providerId="ADAL" clId="{969EDAED-9046-4B79-809B-133CF6CC41C2}" dt="2024-10-09T09:52:09.303" v="95"/>
          <ac:spMkLst>
            <pc:docMk/>
            <pc:sldMk cId="1653111459" sldId="257"/>
            <ac:spMk id="3" creationId="{6646ADAE-E02A-098D-09B3-F94D7D5EBECA}"/>
          </ac:spMkLst>
        </pc:spChg>
        <pc:spChg chg="add mod">
          <ac:chgData name="Jelle Sjollema" userId="697d5fec-fa16-44ca-847a-2a2a8b0e1e72" providerId="ADAL" clId="{969EDAED-9046-4B79-809B-133CF6CC41C2}" dt="2024-10-09T09:52:19.403" v="96" actId="6549"/>
          <ac:spMkLst>
            <pc:docMk/>
            <pc:sldMk cId="1653111459" sldId="257"/>
            <ac:spMk id="4" creationId="{A0623DAF-DA41-8363-5ED0-76B7719FBD43}"/>
          </ac:spMkLst>
        </pc:spChg>
      </pc:sldChg>
      <pc:sldChg chg="addSp modSp new mod">
        <pc:chgData name="Jelle Sjollema" userId="697d5fec-fa16-44ca-847a-2a2a8b0e1e72" providerId="ADAL" clId="{969EDAED-9046-4B79-809B-133CF6CC41C2}" dt="2024-10-10T06:28:02.610" v="1300" actId="27636"/>
        <pc:sldMkLst>
          <pc:docMk/>
          <pc:sldMk cId="3079888235" sldId="258"/>
        </pc:sldMkLst>
        <pc:spChg chg="mod">
          <ac:chgData name="Jelle Sjollema" userId="697d5fec-fa16-44ca-847a-2a2a8b0e1e72" providerId="ADAL" clId="{969EDAED-9046-4B79-809B-133CF6CC41C2}" dt="2024-10-09T13:51:06.051" v="1155" actId="20577"/>
          <ac:spMkLst>
            <pc:docMk/>
            <pc:sldMk cId="3079888235" sldId="258"/>
            <ac:spMk id="2" creationId="{D710B506-597B-E6E8-D6FA-561451918DEE}"/>
          </ac:spMkLst>
        </pc:spChg>
        <pc:spChg chg="mod">
          <ac:chgData name="Jelle Sjollema" userId="697d5fec-fa16-44ca-847a-2a2a8b0e1e72" providerId="ADAL" clId="{969EDAED-9046-4B79-809B-133CF6CC41C2}" dt="2024-10-10T06:28:02.610" v="1300" actId="27636"/>
          <ac:spMkLst>
            <pc:docMk/>
            <pc:sldMk cId="3079888235" sldId="258"/>
            <ac:spMk id="3" creationId="{6992EA62-998C-3780-8994-685B255818A7}"/>
          </ac:spMkLst>
        </pc:spChg>
        <pc:picChg chg="add mod">
          <ac:chgData name="Jelle Sjollema" userId="697d5fec-fa16-44ca-847a-2a2a8b0e1e72" providerId="ADAL" clId="{969EDAED-9046-4B79-809B-133CF6CC41C2}" dt="2024-10-09T09:55:59.393" v="130" actId="14100"/>
          <ac:picMkLst>
            <pc:docMk/>
            <pc:sldMk cId="3079888235" sldId="258"/>
            <ac:picMk id="5" creationId="{85A66521-8F90-4AFF-CCB2-D40056D01B6C}"/>
          </ac:picMkLst>
        </pc:picChg>
      </pc:sldChg>
      <pc:sldChg chg="addSp delSp modSp new mod">
        <pc:chgData name="Jelle Sjollema" userId="697d5fec-fa16-44ca-847a-2a2a8b0e1e72" providerId="ADAL" clId="{969EDAED-9046-4B79-809B-133CF6CC41C2}" dt="2024-10-10T06:28:27.327" v="1301" actId="6549"/>
        <pc:sldMkLst>
          <pc:docMk/>
          <pc:sldMk cId="4165776609" sldId="259"/>
        </pc:sldMkLst>
        <pc:spChg chg="mod">
          <ac:chgData name="Jelle Sjollema" userId="697d5fec-fa16-44ca-847a-2a2a8b0e1e72" providerId="ADAL" clId="{969EDAED-9046-4B79-809B-133CF6CC41C2}" dt="2024-10-10T06:28:27.327" v="1301" actId="6549"/>
          <ac:spMkLst>
            <pc:docMk/>
            <pc:sldMk cId="4165776609" sldId="259"/>
            <ac:spMk id="2" creationId="{8F3EFE18-AF1A-4D9C-CAFA-E80184A0F1C7}"/>
          </ac:spMkLst>
        </pc:spChg>
        <pc:spChg chg="mod">
          <ac:chgData name="Jelle Sjollema" userId="697d5fec-fa16-44ca-847a-2a2a8b0e1e72" providerId="ADAL" clId="{969EDAED-9046-4B79-809B-133CF6CC41C2}" dt="2024-10-09T13:52:37.777" v="1206" actId="5793"/>
          <ac:spMkLst>
            <pc:docMk/>
            <pc:sldMk cId="4165776609" sldId="259"/>
            <ac:spMk id="3" creationId="{9821748B-022B-47F4-3AC2-3FA8230B58CF}"/>
          </ac:spMkLst>
        </pc:spChg>
        <pc:picChg chg="add del mod">
          <ac:chgData name="Jelle Sjollema" userId="697d5fec-fa16-44ca-847a-2a2a8b0e1e72" providerId="ADAL" clId="{969EDAED-9046-4B79-809B-133CF6CC41C2}" dt="2024-10-09T10:03:25.262" v="352" actId="478"/>
          <ac:picMkLst>
            <pc:docMk/>
            <pc:sldMk cId="4165776609" sldId="259"/>
            <ac:picMk id="5" creationId="{CB01F493-FAFA-1E25-7688-04FA0FD39473}"/>
          </ac:picMkLst>
        </pc:picChg>
      </pc:sldChg>
      <pc:sldChg chg="addSp delSp modSp new del mod setBg delDesignElem">
        <pc:chgData name="Jelle Sjollema" userId="697d5fec-fa16-44ca-847a-2a2a8b0e1e72" providerId="ADAL" clId="{969EDAED-9046-4B79-809B-133CF6CC41C2}" dt="2024-10-09T13:40:04.147" v="698" actId="47"/>
        <pc:sldMkLst>
          <pc:docMk/>
          <pc:sldMk cId="1476724633" sldId="260"/>
        </pc:sldMkLst>
        <pc:spChg chg="mod">
          <ac:chgData name="Jelle Sjollema" userId="697d5fec-fa16-44ca-847a-2a2a8b0e1e72" providerId="ADAL" clId="{969EDAED-9046-4B79-809B-133CF6CC41C2}" dt="2024-10-09T13:38:41.165" v="676" actId="20577"/>
          <ac:spMkLst>
            <pc:docMk/>
            <pc:sldMk cId="1476724633" sldId="260"/>
            <ac:spMk id="2" creationId="{5210ADB0-72EF-A571-8215-D168EC5C1E70}"/>
          </ac:spMkLst>
        </pc:spChg>
        <pc:spChg chg="mod">
          <ac:chgData name="Jelle Sjollema" userId="697d5fec-fa16-44ca-847a-2a2a8b0e1e72" providerId="ADAL" clId="{969EDAED-9046-4B79-809B-133CF6CC41C2}" dt="2024-10-09T13:39:12.050" v="678" actId="6549"/>
          <ac:spMkLst>
            <pc:docMk/>
            <pc:sldMk cId="1476724633" sldId="260"/>
            <ac:spMk id="3" creationId="{E58DAF0E-3521-52FA-9727-5EDBB3824B9D}"/>
          </ac:spMkLst>
        </pc:spChg>
        <pc:spChg chg="add del">
          <ac:chgData name="Jelle Sjollema" userId="697d5fec-fa16-44ca-847a-2a2a8b0e1e72" providerId="ADAL" clId="{969EDAED-9046-4B79-809B-133CF6CC41C2}" dt="2024-10-09T13:39:31.634" v="683"/>
          <ac:spMkLst>
            <pc:docMk/>
            <pc:sldMk cId="1476724633" sldId="260"/>
            <ac:spMk id="8" creationId="{72526924-84D3-45FB-A5FE-62D8FCBF53B6}"/>
          </ac:spMkLst>
        </pc:spChg>
        <pc:spChg chg="add del">
          <ac:chgData name="Jelle Sjollema" userId="697d5fec-fa16-44ca-847a-2a2a8b0e1e72" providerId="ADAL" clId="{969EDAED-9046-4B79-809B-133CF6CC41C2}" dt="2024-10-09T13:39:31.634" v="683"/>
          <ac:spMkLst>
            <pc:docMk/>
            <pc:sldMk cId="1476724633" sldId="260"/>
            <ac:spMk id="10" creationId="{5C2A6256-1DD0-4E4B-A8B3-9A711B4DBE0C}"/>
          </ac:spMkLst>
        </pc:spChg>
        <pc:spChg chg="add del">
          <ac:chgData name="Jelle Sjollema" userId="697d5fec-fa16-44ca-847a-2a2a8b0e1e72" providerId="ADAL" clId="{969EDAED-9046-4B79-809B-133CF6CC41C2}" dt="2024-10-09T13:39:31.634" v="683"/>
          <ac:spMkLst>
            <pc:docMk/>
            <pc:sldMk cId="1476724633" sldId="260"/>
            <ac:spMk id="12" creationId="{41760540-185E-4652-BFD2-9B362EF3BC99}"/>
          </ac:spMkLst>
        </pc:spChg>
        <pc:spChg chg="add del">
          <ac:chgData name="Jelle Sjollema" userId="697d5fec-fa16-44ca-847a-2a2a8b0e1e72" providerId="ADAL" clId="{969EDAED-9046-4B79-809B-133CF6CC41C2}" dt="2024-10-09T13:39:31.634" v="683"/>
          <ac:spMkLst>
            <pc:docMk/>
            <pc:sldMk cId="1476724633" sldId="260"/>
            <ac:spMk id="14" creationId="{729789F4-85C1-41A0-83EB-992E22210CB9}"/>
          </ac:spMkLst>
        </pc:spChg>
        <pc:spChg chg="add del">
          <ac:chgData name="Jelle Sjollema" userId="697d5fec-fa16-44ca-847a-2a2a8b0e1e72" providerId="ADAL" clId="{969EDAED-9046-4B79-809B-133CF6CC41C2}" dt="2024-10-09T13:39:31.634" v="683"/>
          <ac:spMkLst>
            <pc:docMk/>
            <pc:sldMk cId="1476724633" sldId="260"/>
            <ac:spMk id="16" creationId="{9D9D367D-6DD2-4A7C-8918-0DCAC297559A}"/>
          </ac:spMkLst>
        </pc:spChg>
      </pc:sldChg>
      <pc:sldChg chg="modSp new del mod">
        <pc:chgData name="Jelle Sjollema" userId="697d5fec-fa16-44ca-847a-2a2a8b0e1e72" providerId="ADAL" clId="{969EDAED-9046-4B79-809B-133CF6CC41C2}" dt="2024-10-09T13:37:18.785" v="658" actId="47"/>
        <pc:sldMkLst>
          <pc:docMk/>
          <pc:sldMk cId="2320113356" sldId="260"/>
        </pc:sldMkLst>
        <pc:spChg chg="mod">
          <ac:chgData name="Jelle Sjollema" userId="697d5fec-fa16-44ca-847a-2a2a8b0e1e72" providerId="ADAL" clId="{969EDAED-9046-4B79-809B-133CF6CC41C2}" dt="2024-10-09T13:35:52.901" v="626" actId="20577"/>
          <ac:spMkLst>
            <pc:docMk/>
            <pc:sldMk cId="2320113356" sldId="260"/>
            <ac:spMk id="2" creationId="{7DCBAF04-B9EA-A633-CA28-848315323FA2}"/>
          </ac:spMkLst>
        </pc:spChg>
        <pc:spChg chg="mod">
          <ac:chgData name="Jelle Sjollema" userId="697d5fec-fa16-44ca-847a-2a2a8b0e1e72" providerId="ADAL" clId="{969EDAED-9046-4B79-809B-133CF6CC41C2}" dt="2024-10-09T13:35:59.549" v="648" actId="20577"/>
          <ac:spMkLst>
            <pc:docMk/>
            <pc:sldMk cId="2320113356" sldId="260"/>
            <ac:spMk id="3" creationId="{CE7305A0-6FC6-7AA4-453B-CA3301D758BC}"/>
          </ac:spMkLst>
        </pc:spChg>
      </pc:sldChg>
      <pc:sldChg chg="new del">
        <pc:chgData name="Jelle Sjollema" userId="697d5fec-fa16-44ca-847a-2a2a8b0e1e72" providerId="ADAL" clId="{969EDAED-9046-4B79-809B-133CF6CC41C2}" dt="2024-10-09T13:38:18.655" v="664" actId="47"/>
        <pc:sldMkLst>
          <pc:docMk/>
          <pc:sldMk cId="2348263682" sldId="260"/>
        </pc:sldMkLst>
      </pc:sldChg>
      <pc:sldChg chg="new del">
        <pc:chgData name="Jelle Sjollema" userId="697d5fec-fa16-44ca-847a-2a2a8b0e1e72" providerId="ADAL" clId="{969EDAED-9046-4B79-809B-133CF6CC41C2}" dt="2024-10-09T13:37:42.580" v="660" actId="47"/>
        <pc:sldMkLst>
          <pc:docMk/>
          <pc:sldMk cId="3186308872" sldId="260"/>
        </pc:sldMkLst>
      </pc:sldChg>
      <pc:sldChg chg="new del">
        <pc:chgData name="Jelle Sjollema" userId="697d5fec-fa16-44ca-847a-2a2a8b0e1e72" providerId="ADAL" clId="{969EDAED-9046-4B79-809B-133CF6CC41C2}" dt="2024-10-09T13:38:19.439" v="665" actId="47"/>
        <pc:sldMkLst>
          <pc:docMk/>
          <pc:sldMk cId="190488205" sldId="261"/>
        </pc:sldMkLst>
      </pc:sldChg>
      <pc:sldChg chg="new del">
        <pc:chgData name="Jelle Sjollema" userId="697d5fec-fa16-44ca-847a-2a2a8b0e1e72" providerId="ADAL" clId="{969EDAED-9046-4B79-809B-133CF6CC41C2}" dt="2024-10-09T13:39:20.761" v="680" actId="47"/>
        <pc:sldMkLst>
          <pc:docMk/>
          <pc:sldMk cId="1334743495" sldId="261"/>
        </pc:sldMkLst>
      </pc:sldChg>
      <pc:sldChg chg="addSp delSp modSp new del mod">
        <pc:chgData name="Jelle Sjollema" userId="697d5fec-fa16-44ca-847a-2a2a8b0e1e72" providerId="ADAL" clId="{969EDAED-9046-4B79-809B-133CF6CC41C2}" dt="2024-10-09T13:37:16.817" v="656" actId="47"/>
        <pc:sldMkLst>
          <pc:docMk/>
          <pc:sldMk cId="2553508761" sldId="261"/>
        </pc:sldMkLst>
        <pc:spChg chg="add del">
          <ac:chgData name="Jelle Sjollema" userId="697d5fec-fa16-44ca-847a-2a2a8b0e1e72" providerId="ADAL" clId="{969EDAED-9046-4B79-809B-133CF6CC41C2}" dt="2024-10-09T13:36:34.132" v="652"/>
          <ac:spMkLst>
            <pc:docMk/>
            <pc:sldMk cId="2553508761" sldId="261"/>
            <ac:spMk id="3" creationId="{BF40616E-9692-91E0-5D8A-C5FD38379F92}"/>
          </ac:spMkLst>
        </pc:spChg>
        <pc:spChg chg="add mod">
          <ac:chgData name="Jelle Sjollema" userId="697d5fec-fa16-44ca-847a-2a2a8b0e1e72" providerId="ADAL" clId="{969EDAED-9046-4B79-809B-133CF6CC41C2}" dt="2024-10-09T13:36:23.836" v="651"/>
          <ac:spMkLst>
            <pc:docMk/>
            <pc:sldMk cId="2553508761" sldId="261"/>
            <ac:spMk id="4" creationId="{23DCAB55-1240-4F7B-C9B9-781704DB0133}"/>
          </ac:spMkLst>
        </pc:spChg>
        <pc:spChg chg="add mod">
          <ac:chgData name="Jelle Sjollema" userId="697d5fec-fa16-44ca-847a-2a2a8b0e1e72" providerId="ADAL" clId="{969EDAED-9046-4B79-809B-133CF6CC41C2}" dt="2024-10-09T13:36:53.172" v="654" actId="21"/>
          <ac:spMkLst>
            <pc:docMk/>
            <pc:sldMk cId="2553508761" sldId="261"/>
            <ac:spMk id="5" creationId="{686F9695-7158-388A-F2A5-45E3785E8379}"/>
          </ac:spMkLst>
        </pc:spChg>
      </pc:sldChg>
      <pc:sldChg chg="modSp new mod">
        <pc:chgData name="Jelle Sjollema" userId="697d5fec-fa16-44ca-847a-2a2a8b0e1e72" providerId="ADAL" clId="{969EDAED-9046-4B79-809B-133CF6CC41C2}" dt="2024-10-13T17:19:32.652" v="2054" actId="255"/>
        <pc:sldMkLst>
          <pc:docMk/>
          <pc:sldMk cId="2908865493" sldId="261"/>
        </pc:sldMkLst>
        <pc:spChg chg="mod">
          <ac:chgData name="Jelle Sjollema" userId="697d5fec-fa16-44ca-847a-2a2a8b0e1e72" providerId="ADAL" clId="{969EDAED-9046-4B79-809B-133CF6CC41C2}" dt="2024-10-09T13:42:09.531" v="754"/>
          <ac:spMkLst>
            <pc:docMk/>
            <pc:sldMk cId="2908865493" sldId="261"/>
            <ac:spMk id="2" creationId="{BBEDBABB-BCB9-D24F-22E8-94643EED87C8}"/>
          </ac:spMkLst>
        </pc:spChg>
        <pc:spChg chg="mod">
          <ac:chgData name="Jelle Sjollema" userId="697d5fec-fa16-44ca-847a-2a2a8b0e1e72" providerId="ADAL" clId="{969EDAED-9046-4B79-809B-133CF6CC41C2}" dt="2024-10-13T17:19:32.652" v="2054" actId="255"/>
          <ac:spMkLst>
            <pc:docMk/>
            <pc:sldMk cId="2908865493" sldId="261"/>
            <ac:spMk id="3" creationId="{4528A2B8-06FB-8E4C-DF48-76C720C90580}"/>
          </ac:spMkLst>
        </pc:spChg>
      </pc:sldChg>
      <pc:sldChg chg="new del">
        <pc:chgData name="Jelle Sjollema" userId="697d5fec-fa16-44ca-847a-2a2a8b0e1e72" providerId="ADAL" clId="{969EDAED-9046-4B79-809B-133CF6CC41C2}" dt="2024-10-09T13:37:17.812" v="657" actId="47"/>
        <pc:sldMkLst>
          <pc:docMk/>
          <pc:sldMk cId="278185154" sldId="262"/>
        </pc:sldMkLst>
      </pc:sldChg>
      <pc:sldChg chg="addSp delSp modSp new mod modClrScheme chgLayout">
        <pc:chgData name="Jelle Sjollema" userId="697d5fec-fa16-44ca-847a-2a2a8b0e1e72" providerId="ADAL" clId="{969EDAED-9046-4B79-809B-133CF6CC41C2}" dt="2024-10-09T13:53:12.838" v="1295" actId="20577"/>
        <pc:sldMkLst>
          <pc:docMk/>
          <pc:sldMk cId="1056822073" sldId="262"/>
        </pc:sldMkLst>
        <pc:spChg chg="del mod ord">
          <ac:chgData name="Jelle Sjollema" userId="697d5fec-fa16-44ca-847a-2a2a8b0e1e72" providerId="ADAL" clId="{969EDAED-9046-4B79-809B-133CF6CC41C2}" dt="2024-10-09T13:40:20.184" v="700" actId="700"/>
          <ac:spMkLst>
            <pc:docMk/>
            <pc:sldMk cId="1056822073" sldId="262"/>
            <ac:spMk id="2" creationId="{49934F85-FE72-D105-07ED-A44C0D3C3A6E}"/>
          </ac:spMkLst>
        </pc:spChg>
        <pc:spChg chg="del mod ord">
          <ac:chgData name="Jelle Sjollema" userId="697d5fec-fa16-44ca-847a-2a2a8b0e1e72" providerId="ADAL" clId="{969EDAED-9046-4B79-809B-133CF6CC41C2}" dt="2024-10-09T13:40:20.184" v="700" actId="700"/>
          <ac:spMkLst>
            <pc:docMk/>
            <pc:sldMk cId="1056822073" sldId="262"/>
            <ac:spMk id="3" creationId="{7988E609-4D61-3993-1AF5-5B6D0F89D254}"/>
          </ac:spMkLst>
        </pc:spChg>
        <pc:spChg chg="add mod ord">
          <ac:chgData name="Jelle Sjollema" userId="697d5fec-fa16-44ca-847a-2a2a8b0e1e72" providerId="ADAL" clId="{969EDAED-9046-4B79-809B-133CF6CC41C2}" dt="2024-10-09T13:42:09.531" v="754"/>
          <ac:spMkLst>
            <pc:docMk/>
            <pc:sldMk cId="1056822073" sldId="262"/>
            <ac:spMk id="4" creationId="{55C62A2F-0908-4B72-322F-42FC4CE0E06D}"/>
          </ac:spMkLst>
        </pc:spChg>
        <pc:spChg chg="add mod ord">
          <ac:chgData name="Jelle Sjollema" userId="697d5fec-fa16-44ca-847a-2a2a8b0e1e72" providerId="ADAL" clId="{969EDAED-9046-4B79-809B-133CF6CC41C2}" dt="2024-10-09T13:53:12.838" v="1295" actId="20577"/>
          <ac:spMkLst>
            <pc:docMk/>
            <pc:sldMk cId="1056822073" sldId="262"/>
            <ac:spMk id="5" creationId="{25442DF1-641D-B172-6899-29043DC43026}"/>
          </ac:spMkLst>
        </pc:spChg>
      </pc:sldChg>
      <pc:sldChg chg="new del">
        <pc:chgData name="Jelle Sjollema" userId="697d5fec-fa16-44ca-847a-2a2a8b0e1e72" providerId="ADAL" clId="{969EDAED-9046-4B79-809B-133CF6CC41C2}" dt="2024-10-09T13:38:19.930" v="666" actId="47"/>
        <pc:sldMkLst>
          <pc:docMk/>
          <pc:sldMk cId="2489276565" sldId="262"/>
        </pc:sldMkLst>
      </pc:sldChg>
      <pc:sldChg chg="addSp delSp modSp new mod setBg">
        <pc:chgData name="Jelle Sjollema" userId="697d5fec-fa16-44ca-847a-2a2a8b0e1e72" providerId="ADAL" clId="{969EDAED-9046-4B79-809B-133CF6CC41C2}" dt="2024-10-10T06:39:33.199" v="1326" actId="20577"/>
        <pc:sldMkLst>
          <pc:docMk/>
          <pc:sldMk cId="3061504104" sldId="263"/>
        </pc:sldMkLst>
        <pc:spChg chg="mod">
          <ac:chgData name="Jelle Sjollema" userId="697d5fec-fa16-44ca-847a-2a2a8b0e1e72" providerId="ADAL" clId="{969EDAED-9046-4B79-809B-133CF6CC41C2}" dt="2024-10-09T13:42:17.701" v="755" actId="26606"/>
          <ac:spMkLst>
            <pc:docMk/>
            <pc:sldMk cId="3061504104" sldId="263"/>
            <ac:spMk id="2" creationId="{15F396A5-5D6D-1AC9-B412-DE478353EDED}"/>
          </ac:spMkLst>
        </pc:spChg>
        <pc:spChg chg="add del">
          <ac:chgData name="Jelle Sjollema" userId="697d5fec-fa16-44ca-847a-2a2a8b0e1e72" providerId="ADAL" clId="{969EDAED-9046-4B79-809B-133CF6CC41C2}" dt="2024-10-09T13:41:59.572" v="753"/>
          <ac:spMkLst>
            <pc:docMk/>
            <pc:sldMk cId="3061504104" sldId="263"/>
            <ac:spMk id="3" creationId="{E7398032-58B6-04AA-5FAC-285D818B59B6}"/>
          </ac:spMkLst>
        </pc:spChg>
        <pc:spChg chg="add mod">
          <ac:chgData name="Jelle Sjollema" userId="697d5fec-fa16-44ca-847a-2a2a8b0e1e72" providerId="ADAL" clId="{969EDAED-9046-4B79-809B-133CF6CC41C2}" dt="2024-10-09T13:41:47.631" v="752"/>
          <ac:spMkLst>
            <pc:docMk/>
            <pc:sldMk cId="3061504104" sldId="263"/>
            <ac:spMk id="4" creationId="{37AB913F-5142-9472-2E0C-ACCCC760D5E0}"/>
          </ac:spMkLst>
        </pc:spChg>
        <pc:spChg chg="add mod">
          <ac:chgData name="Jelle Sjollema" userId="697d5fec-fa16-44ca-847a-2a2a8b0e1e72" providerId="ADAL" clId="{969EDAED-9046-4B79-809B-133CF6CC41C2}" dt="2024-10-10T06:39:33.199" v="1326" actId="20577"/>
          <ac:spMkLst>
            <pc:docMk/>
            <pc:sldMk cId="3061504104" sldId="263"/>
            <ac:spMk id="5" creationId="{F9482939-B6BE-2295-E4C3-47BB78F46833}"/>
          </ac:spMkLst>
        </pc:spChg>
        <pc:spChg chg="add">
          <ac:chgData name="Jelle Sjollema" userId="697d5fec-fa16-44ca-847a-2a2a8b0e1e72" providerId="ADAL" clId="{969EDAED-9046-4B79-809B-133CF6CC41C2}" dt="2024-10-09T13:42:17.701" v="755" actId="26606"/>
          <ac:spMkLst>
            <pc:docMk/>
            <pc:sldMk cId="3061504104" sldId="263"/>
            <ac:spMk id="10" creationId="{B6CDA21F-E7AF-4C75-8395-33F58D5B0E45}"/>
          </ac:spMkLst>
        </pc:spChg>
        <pc:spChg chg="add">
          <ac:chgData name="Jelle Sjollema" userId="697d5fec-fa16-44ca-847a-2a2a8b0e1e72" providerId="ADAL" clId="{969EDAED-9046-4B79-809B-133CF6CC41C2}" dt="2024-10-09T13:42:17.701" v="755" actId="26606"/>
          <ac:spMkLst>
            <pc:docMk/>
            <pc:sldMk cId="3061504104" sldId="263"/>
            <ac:spMk id="17" creationId="{D5B0017B-2ECA-49AF-B397-DC140825DF8D}"/>
          </ac:spMkLst>
        </pc:spChg>
        <pc:grpChg chg="add">
          <ac:chgData name="Jelle Sjollema" userId="697d5fec-fa16-44ca-847a-2a2a8b0e1e72" providerId="ADAL" clId="{969EDAED-9046-4B79-809B-133CF6CC41C2}" dt="2024-10-09T13:42:17.701" v="755" actId="26606"/>
          <ac:grpSpMkLst>
            <pc:docMk/>
            <pc:sldMk cId="3061504104" sldId="263"/>
            <ac:grpSpMk id="12" creationId="{AE1C45F0-260A-458C-96ED-C1F6D2151219}"/>
          </ac:grpSpMkLst>
        </pc:grpChg>
        <pc:cxnChg chg="add">
          <ac:chgData name="Jelle Sjollema" userId="697d5fec-fa16-44ca-847a-2a2a8b0e1e72" providerId="ADAL" clId="{969EDAED-9046-4B79-809B-133CF6CC41C2}" dt="2024-10-09T13:42:17.701" v="755" actId="26606"/>
          <ac:cxnSpMkLst>
            <pc:docMk/>
            <pc:sldMk cId="3061504104" sldId="263"/>
            <ac:cxnSpMk id="19" creationId="{6CF1BAF6-AD41-4082-B212-8A1F9A2E8779}"/>
          </ac:cxnSpMkLst>
        </pc:cxnChg>
      </pc:sldChg>
      <pc:sldChg chg="modSp new mod">
        <pc:chgData name="Jelle Sjollema" userId="697d5fec-fa16-44ca-847a-2a2a8b0e1e72" providerId="ADAL" clId="{969EDAED-9046-4B79-809B-133CF6CC41C2}" dt="2024-10-13T17:13:25.261" v="1641" actId="20577"/>
        <pc:sldMkLst>
          <pc:docMk/>
          <pc:sldMk cId="790630442" sldId="264"/>
        </pc:sldMkLst>
        <pc:spChg chg="mod">
          <ac:chgData name="Jelle Sjollema" userId="697d5fec-fa16-44ca-847a-2a2a8b0e1e72" providerId="ADAL" clId="{969EDAED-9046-4B79-809B-133CF6CC41C2}" dt="2024-10-09T13:43:00.208" v="769" actId="20577"/>
          <ac:spMkLst>
            <pc:docMk/>
            <pc:sldMk cId="790630442" sldId="264"/>
            <ac:spMk id="2" creationId="{84EB162D-D3C1-CD14-B1E3-A1A07F7293E6}"/>
          </ac:spMkLst>
        </pc:spChg>
        <pc:spChg chg="mod">
          <ac:chgData name="Jelle Sjollema" userId="697d5fec-fa16-44ca-847a-2a2a8b0e1e72" providerId="ADAL" clId="{969EDAED-9046-4B79-809B-133CF6CC41C2}" dt="2024-10-13T17:13:25.261" v="1641" actId="20577"/>
          <ac:spMkLst>
            <pc:docMk/>
            <pc:sldMk cId="790630442" sldId="264"/>
            <ac:spMk id="3" creationId="{54FB2E46-B7E5-F940-AA8C-789964AFBF96}"/>
          </ac:spMkLst>
        </pc:spChg>
      </pc:sldChg>
      <pc:sldChg chg="addSp delSp modSp new mod">
        <pc:chgData name="Jelle Sjollema" userId="697d5fec-fa16-44ca-847a-2a2a8b0e1e72" providerId="ADAL" clId="{969EDAED-9046-4B79-809B-133CF6CC41C2}" dt="2024-10-09T13:46:04.047" v="799" actId="20577"/>
        <pc:sldMkLst>
          <pc:docMk/>
          <pc:sldMk cId="554652473" sldId="265"/>
        </pc:sldMkLst>
        <pc:spChg chg="mod">
          <ac:chgData name="Jelle Sjollema" userId="697d5fec-fa16-44ca-847a-2a2a8b0e1e72" providerId="ADAL" clId="{969EDAED-9046-4B79-809B-133CF6CC41C2}" dt="2024-10-09T13:46:04.047" v="799" actId="20577"/>
          <ac:spMkLst>
            <pc:docMk/>
            <pc:sldMk cId="554652473" sldId="265"/>
            <ac:spMk id="2" creationId="{7F131086-4A1C-D129-18E0-841F38393F40}"/>
          </ac:spMkLst>
        </pc:spChg>
        <pc:spChg chg="add del mod">
          <ac:chgData name="Jelle Sjollema" userId="697d5fec-fa16-44ca-847a-2a2a8b0e1e72" providerId="ADAL" clId="{969EDAED-9046-4B79-809B-133CF6CC41C2}" dt="2024-10-09T13:45:42.917" v="791"/>
          <ac:spMkLst>
            <pc:docMk/>
            <pc:sldMk cId="554652473" sldId="265"/>
            <ac:spMk id="3" creationId="{B1F60563-711F-F353-4F87-4F74F0E7A242}"/>
          </ac:spMkLst>
        </pc:spChg>
        <pc:spChg chg="add mod">
          <ac:chgData name="Jelle Sjollema" userId="697d5fec-fa16-44ca-847a-2a2a8b0e1e72" providerId="ADAL" clId="{969EDAED-9046-4B79-809B-133CF6CC41C2}" dt="2024-10-09T13:44:48.833" v="775"/>
          <ac:spMkLst>
            <pc:docMk/>
            <pc:sldMk cId="554652473" sldId="265"/>
            <ac:spMk id="4" creationId="{B8E9DB0F-AB08-669E-931D-778C6AF28B4E}"/>
          </ac:spMkLst>
        </pc:spChg>
        <pc:spChg chg="add">
          <ac:chgData name="Jelle Sjollema" userId="697d5fec-fa16-44ca-847a-2a2a8b0e1e72" providerId="ADAL" clId="{969EDAED-9046-4B79-809B-133CF6CC41C2}" dt="2024-10-09T13:44:51.753" v="777"/>
          <ac:spMkLst>
            <pc:docMk/>
            <pc:sldMk cId="554652473" sldId="265"/>
            <ac:spMk id="5" creationId="{D58E45FD-30D2-6332-F0C6-9FDA000D3D6D}"/>
          </ac:spMkLst>
        </pc:spChg>
        <pc:spChg chg="add">
          <ac:chgData name="Jelle Sjollema" userId="697d5fec-fa16-44ca-847a-2a2a8b0e1e72" providerId="ADAL" clId="{969EDAED-9046-4B79-809B-133CF6CC41C2}" dt="2024-10-09T13:44:57.090" v="778"/>
          <ac:spMkLst>
            <pc:docMk/>
            <pc:sldMk cId="554652473" sldId="265"/>
            <ac:spMk id="6" creationId="{059988A0-5974-6356-9DBE-7656E4BD19F6}"/>
          </ac:spMkLst>
        </pc:spChg>
        <pc:spChg chg="add mod">
          <ac:chgData name="Jelle Sjollema" userId="697d5fec-fa16-44ca-847a-2a2a8b0e1e72" providerId="ADAL" clId="{969EDAED-9046-4B79-809B-133CF6CC41C2}" dt="2024-10-09T13:45:19.251" v="781"/>
          <ac:spMkLst>
            <pc:docMk/>
            <pc:sldMk cId="554652473" sldId="265"/>
            <ac:spMk id="7" creationId="{49DA7131-6F35-5F95-D37D-86CB91CE5262}"/>
          </ac:spMkLst>
        </pc:spChg>
        <pc:spChg chg="add del mod">
          <ac:chgData name="Jelle Sjollema" userId="697d5fec-fa16-44ca-847a-2a2a8b0e1e72" providerId="ADAL" clId="{969EDAED-9046-4B79-809B-133CF6CC41C2}" dt="2024-10-09T13:45:55.877" v="793" actId="478"/>
          <ac:spMkLst>
            <pc:docMk/>
            <pc:sldMk cId="554652473" sldId="265"/>
            <ac:spMk id="8" creationId="{C5B0E1F9-93B0-0440-79A7-07EB57A53A42}"/>
          </ac:spMkLst>
        </pc:spChg>
      </pc:sldChg>
      <pc:sldChg chg="modSp new mod">
        <pc:chgData name="Jelle Sjollema" userId="697d5fec-fa16-44ca-847a-2a2a8b0e1e72" providerId="ADAL" clId="{969EDAED-9046-4B79-809B-133CF6CC41C2}" dt="2024-10-10T06:40:49.831" v="1334" actId="113"/>
        <pc:sldMkLst>
          <pc:docMk/>
          <pc:sldMk cId="2368425386" sldId="266"/>
        </pc:sldMkLst>
        <pc:spChg chg="mod">
          <ac:chgData name="Jelle Sjollema" userId="697d5fec-fa16-44ca-847a-2a2a8b0e1e72" providerId="ADAL" clId="{969EDAED-9046-4B79-809B-133CF6CC41C2}" dt="2024-10-09T13:46:55.097" v="807" actId="20577"/>
          <ac:spMkLst>
            <pc:docMk/>
            <pc:sldMk cId="2368425386" sldId="266"/>
            <ac:spMk id="2" creationId="{47BD9869-CFD6-577A-338E-C22E7623E21C}"/>
          </ac:spMkLst>
        </pc:spChg>
        <pc:spChg chg="mod">
          <ac:chgData name="Jelle Sjollema" userId="697d5fec-fa16-44ca-847a-2a2a8b0e1e72" providerId="ADAL" clId="{969EDAED-9046-4B79-809B-133CF6CC41C2}" dt="2024-10-10T06:40:49.831" v="1334" actId="113"/>
          <ac:spMkLst>
            <pc:docMk/>
            <pc:sldMk cId="2368425386" sldId="266"/>
            <ac:spMk id="3" creationId="{D8852591-045C-E89F-0411-FBF2172BBB9B}"/>
          </ac:spMkLst>
        </pc:spChg>
      </pc:sldChg>
      <pc:sldChg chg="modSp new mod">
        <pc:chgData name="Jelle Sjollema" userId="697d5fec-fa16-44ca-847a-2a2a8b0e1e72" providerId="ADAL" clId="{969EDAED-9046-4B79-809B-133CF6CC41C2}" dt="2024-10-10T06:41:05.912" v="1336" actId="113"/>
        <pc:sldMkLst>
          <pc:docMk/>
          <pc:sldMk cId="1000297954" sldId="267"/>
        </pc:sldMkLst>
        <pc:spChg chg="mod">
          <ac:chgData name="Jelle Sjollema" userId="697d5fec-fa16-44ca-847a-2a2a8b0e1e72" providerId="ADAL" clId="{969EDAED-9046-4B79-809B-133CF6CC41C2}" dt="2024-10-09T13:47:33.119" v="815" actId="20577"/>
          <ac:spMkLst>
            <pc:docMk/>
            <pc:sldMk cId="1000297954" sldId="267"/>
            <ac:spMk id="2" creationId="{CDD95B46-AC9E-5C5D-B417-4218F8F03B4B}"/>
          </ac:spMkLst>
        </pc:spChg>
        <pc:spChg chg="mod">
          <ac:chgData name="Jelle Sjollema" userId="697d5fec-fa16-44ca-847a-2a2a8b0e1e72" providerId="ADAL" clId="{969EDAED-9046-4B79-809B-133CF6CC41C2}" dt="2024-10-10T06:41:05.912" v="1336" actId="113"/>
          <ac:spMkLst>
            <pc:docMk/>
            <pc:sldMk cId="1000297954" sldId="267"/>
            <ac:spMk id="3" creationId="{63C98B1E-AE3F-7B9C-E302-E5F591E27FE1}"/>
          </ac:spMkLst>
        </pc:spChg>
      </pc:sldChg>
      <pc:sldChg chg="modSp new mod">
        <pc:chgData name="Jelle Sjollema" userId="697d5fec-fa16-44ca-847a-2a2a8b0e1e72" providerId="ADAL" clId="{969EDAED-9046-4B79-809B-133CF6CC41C2}" dt="2024-10-10T06:41:33.030" v="1340" actId="113"/>
        <pc:sldMkLst>
          <pc:docMk/>
          <pc:sldMk cId="2971539437" sldId="268"/>
        </pc:sldMkLst>
        <pc:spChg chg="mod">
          <ac:chgData name="Jelle Sjollema" userId="697d5fec-fa16-44ca-847a-2a2a8b0e1e72" providerId="ADAL" clId="{969EDAED-9046-4B79-809B-133CF6CC41C2}" dt="2024-10-09T13:48:19.742" v="823" actId="20577"/>
          <ac:spMkLst>
            <pc:docMk/>
            <pc:sldMk cId="2971539437" sldId="268"/>
            <ac:spMk id="2" creationId="{D5430E1A-B6D2-F7B5-509D-798ED2D19D91}"/>
          </ac:spMkLst>
        </pc:spChg>
        <pc:spChg chg="mod">
          <ac:chgData name="Jelle Sjollema" userId="697d5fec-fa16-44ca-847a-2a2a8b0e1e72" providerId="ADAL" clId="{969EDAED-9046-4B79-809B-133CF6CC41C2}" dt="2024-10-10T06:41:33.030" v="1340" actId="113"/>
          <ac:spMkLst>
            <pc:docMk/>
            <pc:sldMk cId="2971539437" sldId="268"/>
            <ac:spMk id="3" creationId="{18864A38-98C5-27BE-CF89-D8C2986F6318}"/>
          </ac:spMkLst>
        </pc:spChg>
      </pc:sldChg>
      <pc:sldChg chg="modSp new mod">
        <pc:chgData name="Jelle Sjollema" userId="697d5fec-fa16-44ca-847a-2a2a8b0e1e72" providerId="ADAL" clId="{969EDAED-9046-4B79-809B-133CF6CC41C2}" dt="2024-10-10T06:43:15.414" v="1452" actId="20577"/>
        <pc:sldMkLst>
          <pc:docMk/>
          <pc:sldMk cId="342628004" sldId="269"/>
        </pc:sldMkLst>
        <pc:spChg chg="mod">
          <ac:chgData name="Jelle Sjollema" userId="697d5fec-fa16-44ca-847a-2a2a8b0e1e72" providerId="ADAL" clId="{969EDAED-9046-4B79-809B-133CF6CC41C2}" dt="2024-10-10T06:42:05.666" v="1362" actId="20577"/>
          <ac:spMkLst>
            <pc:docMk/>
            <pc:sldMk cId="342628004" sldId="269"/>
            <ac:spMk id="2" creationId="{051F1CB7-E2BE-D426-6AB2-43B8144A26DF}"/>
          </ac:spMkLst>
        </pc:spChg>
        <pc:spChg chg="mod">
          <ac:chgData name="Jelle Sjollema" userId="697d5fec-fa16-44ca-847a-2a2a8b0e1e72" providerId="ADAL" clId="{969EDAED-9046-4B79-809B-133CF6CC41C2}" dt="2024-10-10T06:43:15.414" v="1452" actId="20577"/>
          <ac:spMkLst>
            <pc:docMk/>
            <pc:sldMk cId="342628004" sldId="269"/>
            <ac:spMk id="3" creationId="{58613A10-67EE-8BDE-DEF8-3250F7CEA9E5}"/>
          </ac:spMkLst>
        </pc:spChg>
      </pc:sldChg>
      <pc:sldChg chg="addSp delSp modSp new mod">
        <pc:chgData name="Jelle Sjollema" userId="697d5fec-fa16-44ca-847a-2a2a8b0e1e72" providerId="ADAL" clId="{969EDAED-9046-4B79-809B-133CF6CC41C2}" dt="2024-10-14T09:37:15.288" v="2510" actId="20577"/>
        <pc:sldMkLst>
          <pc:docMk/>
          <pc:sldMk cId="1847982858" sldId="270"/>
        </pc:sldMkLst>
        <pc:spChg chg="mod">
          <ac:chgData name="Jelle Sjollema" userId="697d5fec-fa16-44ca-847a-2a2a8b0e1e72" providerId="ADAL" clId="{969EDAED-9046-4B79-809B-133CF6CC41C2}" dt="2024-10-14T09:15:54.340" v="2089" actId="20577"/>
          <ac:spMkLst>
            <pc:docMk/>
            <pc:sldMk cId="1847982858" sldId="270"/>
            <ac:spMk id="2" creationId="{DBD8CD00-2E34-63F9-3E42-FEEBFCD05AD4}"/>
          </ac:spMkLst>
        </pc:spChg>
        <pc:spChg chg="del">
          <ac:chgData name="Jelle Sjollema" userId="697d5fec-fa16-44ca-847a-2a2a8b0e1e72" providerId="ADAL" clId="{969EDAED-9046-4B79-809B-133CF6CC41C2}" dt="2024-10-14T09:16:56.167" v="2090" actId="22"/>
          <ac:spMkLst>
            <pc:docMk/>
            <pc:sldMk cId="1847982858" sldId="270"/>
            <ac:spMk id="3" creationId="{158B9439-45E3-7E78-2E67-DF1EE179DD3D}"/>
          </ac:spMkLst>
        </pc:spChg>
        <pc:spChg chg="add del mod">
          <ac:chgData name="Jelle Sjollema" userId="697d5fec-fa16-44ca-847a-2a2a8b0e1e72" providerId="ADAL" clId="{969EDAED-9046-4B79-809B-133CF6CC41C2}" dt="2024-10-14T09:17:27.157" v="2094" actId="22"/>
          <ac:spMkLst>
            <pc:docMk/>
            <pc:sldMk cId="1847982858" sldId="270"/>
            <ac:spMk id="7" creationId="{E6F94091-12B5-16EA-A8E7-BE5C54C8DB5A}"/>
          </ac:spMkLst>
        </pc:spChg>
        <pc:spChg chg="add mod">
          <ac:chgData name="Jelle Sjollema" userId="697d5fec-fa16-44ca-847a-2a2a8b0e1e72" providerId="ADAL" clId="{969EDAED-9046-4B79-809B-133CF6CC41C2}" dt="2024-10-14T09:17:55.827" v="2098" actId="1076"/>
          <ac:spMkLst>
            <pc:docMk/>
            <pc:sldMk cId="1847982858" sldId="270"/>
            <ac:spMk id="10" creationId="{BD00CE37-7456-5DDE-3537-807BA4D429E5}"/>
          </ac:spMkLst>
        </pc:spChg>
        <pc:spChg chg="add mod">
          <ac:chgData name="Jelle Sjollema" userId="697d5fec-fa16-44ca-847a-2a2a8b0e1e72" providerId="ADAL" clId="{969EDAED-9046-4B79-809B-133CF6CC41C2}" dt="2024-10-14T09:36:04.725" v="2426" actId="1076"/>
          <ac:spMkLst>
            <pc:docMk/>
            <pc:sldMk cId="1847982858" sldId="270"/>
            <ac:spMk id="11" creationId="{97261E45-1354-EA21-C7AB-4C2CD9E18335}"/>
          </ac:spMkLst>
        </pc:spChg>
        <pc:spChg chg="add mod">
          <ac:chgData name="Jelle Sjollema" userId="697d5fec-fa16-44ca-847a-2a2a8b0e1e72" providerId="ADAL" clId="{969EDAED-9046-4B79-809B-133CF6CC41C2}" dt="2024-10-14T09:36:04.725" v="2426" actId="1076"/>
          <ac:spMkLst>
            <pc:docMk/>
            <pc:sldMk cId="1847982858" sldId="270"/>
            <ac:spMk id="12" creationId="{B0D9D1EF-A639-2473-9BD6-0E67FF4FA148}"/>
          </ac:spMkLst>
        </pc:spChg>
        <pc:spChg chg="add mod">
          <ac:chgData name="Jelle Sjollema" userId="697d5fec-fa16-44ca-847a-2a2a8b0e1e72" providerId="ADAL" clId="{969EDAED-9046-4B79-809B-133CF6CC41C2}" dt="2024-10-14T09:18:33.002" v="2109" actId="20577"/>
          <ac:spMkLst>
            <pc:docMk/>
            <pc:sldMk cId="1847982858" sldId="270"/>
            <ac:spMk id="13" creationId="{936D1ED3-034B-87AB-7DB4-C017D26001B2}"/>
          </ac:spMkLst>
        </pc:spChg>
        <pc:spChg chg="add mod">
          <ac:chgData name="Jelle Sjollema" userId="697d5fec-fa16-44ca-847a-2a2a8b0e1e72" providerId="ADAL" clId="{969EDAED-9046-4B79-809B-133CF6CC41C2}" dt="2024-10-14T09:20:34.818" v="2116" actId="1076"/>
          <ac:spMkLst>
            <pc:docMk/>
            <pc:sldMk cId="1847982858" sldId="270"/>
            <ac:spMk id="16" creationId="{6BB1C59A-D87A-F69B-1CCA-1204F1739675}"/>
          </ac:spMkLst>
        </pc:spChg>
        <pc:spChg chg="add mod">
          <ac:chgData name="Jelle Sjollema" userId="697d5fec-fa16-44ca-847a-2a2a8b0e1e72" providerId="ADAL" clId="{969EDAED-9046-4B79-809B-133CF6CC41C2}" dt="2024-10-14T09:37:15.288" v="2510" actId="20577"/>
          <ac:spMkLst>
            <pc:docMk/>
            <pc:sldMk cId="1847982858" sldId="270"/>
            <ac:spMk id="17" creationId="{13C02C3F-9DCC-A835-2101-9D4CF6941ADC}"/>
          </ac:spMkLst>
        </pc:spChg>
        <pc:spChg chg="add mod">
          <ac:chgData name="Jelle Sjollema" userId="697d5fec-fa16-44ca-847a-2a2a8b0e1e72" providerId="ADAL" clId="{969EDAED-9046-4B79-809B-133CF6CC41C2}" dt="2024-10-14T09:21:51.591" v="2120" actId="207"/>
          <ac:spMkLst>
            <pc:docMk/>
            <pc:sldMk cId="1847982858" sldId="270"/>
            <ac:spMk id="18" creationId="{1B2EA15F-4B6F-E988-5D66-69CB6B331B14}"/>
          </ac:spMkLst>
        </pc:spChg>
        <pc:spChg chg="add mod">
          <ac:chgData name="Jelle Sjollema" userId="697d5fec-fa16-44ca-847a-2a2a8b0e1e72" providerId="ADAL" clId="{969EDAED-9046-4B79-809B-133CF6CC41C2}" dt="2024-10-14T09:22:25.124" v="2130" actId="20577"/>
          <ac:spMkLst>
            <pc:docMk/>
            <pc:sldMk cId="1847982858" sldId="270"/>
            <ac:spMk id="19" creationId="{72D5A332-5A05-6E71-62E3-A1D477597A17}"/>
          </ac:spMkLst>
        </pc:spChg>
        <pc:spChg chg="add mod">
          <ac:chgData name="Jelle Sjollema" userId="697d5fec-fa16-44ca-847a-2a2a8b0e1e72" providerId="ADAL" clId="{969EDAED-9046-4B79-809B-133CF6CC41C2}" dt="2024-10-14T09:37:05.299" v="2509" actId="1076"/>
          <ac:spMkLst>
            <pc:docMk/>
            <pc:sldMk cId="1847982858" sldId="270"/>
            <ac:spMk id="20" creationId="{E7E162C0-7722-41A4-0885-3F206C50AF59}"/>
          </ac:spMkLst>
        </pc:spChg>
        <pc:picChg chg="add del mod ord">
          <ac:chgData name="Jelle Sjollema" userId="697d5fec-fa16-44ca-847a-2a2a8b0e1e72" providerId="ADAL" clId="{969EDAED-9046-4B79-809B-133CF6CC41C2}" dt="2024-10-14T09:17:25.253" v="2093" actId="478"/>
          <ac:picMkLst>
            <pc:docMk/>
            <pc:sldMk cId="1847982858" sldId="270"/>
            <ac:picMk id="5" creationId="{BB772329-C151-8325-F2A0-C3ED4384AAC5}"/>
          </ac:picMkLst>
        </pc:picChg>
        <pc:picChg chg="add mod ord">
          <ac:chgData name="Jelle Sjollema" userId="697d5fec-fa16-44ca-847a-2a2a8b0e1e72" providerId="ADAL" clId="{969EDAED-9046-4B79-809B-133CF6CC41C2}" dt="2024-10-14T09:35:58.306" v="2424" actId="1076"/>
          <ac:picMkLst>
            <pc:docMk/>
            <pc:sldMk cId="1847982858" sldId="270"/>
            <ac:picMk id="9" creationId="{CC1181CB-ACB4-3F5D-6993-3A3AABAE5F39}"/>
          </ac:picMkLst>
        </pc:picChg>
        <pc:picChg chg="add mod">
          <ac:chgData name="Jelle Sjollema" userId="697d5fec-fa16-44ca-847a-2a2a8b0e1e72" providerId="ADAL" clId="{969EDAED-9046-4B79-809B-133CF6CC41C2}" dt="2024-10-14T09:20:18.345" v="2112" actId="1076"/>
          <ac:picMkLst>
            <pc:docMk/>
            <pc:sldMk cId="1847982858" sldId="270"/>
            <ac:picMk id="15" creationId="{AAC4C236-8859-BC28-4CC8-5413D30117C8}"/>
          </ac:picMkLst>
        </pc:picChg>
      </pc:sldChg>
      <pc:sldChg chg="new del">
        <pc:chgData name="Jelle Sjollema" userId="697d5fec-fa16-44ca-847a-2a2a8b0e1e72" providerId="ADAL" clId="{969EDAED-9046-4B79-809B-133CF6CC41C2}" dt="2024-10-13T17:19:46.578" v="2055" actId="47"/>
        <pc:sldMkLst>
          <pc:docMk/>
          <pc:sldMk cId="4237703646" sldId="270"/>
        </pc:sldMkLst>
      </pc:sldChg>
      <pc:sldChg chg="addSp delSp modSp new mod">
        <pc:chgData name="Jelle Sjollema" userId="697d5fec-fa16-44ca-847a-2a2a8b0e1e72" providerId="ADAL" clId="{969EDAED-9046-4B79-809B-133CF6CC41C2}" dt="2024-10-14T09:35:49.252" v="2423" actId="20577"/>
        <pc:sldMkLst>
          <pc:docMk/>
          <pc:sldMk cId="2126783647" sldId="271"/>
        </pc:sldMkLst>
        <pc:spChg chg="mod">
          <ac:chgData name="Jelle Sjollema" userId="697d5fec-fa16-44ca-847a-2a2a8b0e1e72" providerId="ADAL" clId="{969EDAED-9046-4B79-809B-133CF6CC41C2}" dt="2024-10-14T09:24:31.181" v="2162" actId="20577"/>
          <ac:spMkLst>
            <pc:docMk/>
            <pc:sldMk cId="2126783647" sldId="271"/>
            <ac:spMk id="2" creationId="{F29D3262-6176-3229-7D32-FC3A7E8D5007}"/>
          </ac:spMkLst>
        </pc:spChg>
        <pc:spChg chg="del">
          <ac:chgData name="Jelle Sjollema" userId="697d5fec-fa16-44ca-847a-2a2a8b0e1e72" providerId="ADAL" clId="{969EDAED-9046-4B79-809B-133CF6CC41C2}" dt="2024-10-14T09:23:29.516" v="2151" actId="22"/>
          <ac:spMkLst>
            <pc:docMk/>
            <pc:sldMk cId="2126783647" sldId="271"/>
            <ac:spMk id="3" creationId="{7EE8E9EB-21C8-6B1D-6F4C-721154DC1207}"/>
          </ac:spMkLst>
        </pc:spChg>
        <pc:spChg chg="add mod">
          <ac:chgData name="Jelle Sjollema" userId="697d5fec-fa16-44ca-847a-2a2a8b0e1e72" providerId="ADAL" clId="{969EDAED-9046-4B79-809B-133CF6CC41C2}" dt="2024-10-14T09:24:07.589" v="2155" actId="207"/>
          <ac:spMkLst>
            <pc:docMk/>
            <pc:sldMk cId="2126783647" sldId="271"/>
            <ac:spMk id="6" creationId="{F15248AB-EE64-F52E-5D6E-567C1E124CF8}"/>
          </ac:spMkLst>
        </pc:spChg>
        <pc:spChg chg="add mod">
          <ac:chgData name="Jelle Sjollema" userId="697d5fec-fa16-44ca-847a-2a2a8b0e1e72" providerId="ADAL" clId="{969EDAED-9046-4B79-809B-133CF6CC41C2}" dt="2024-10-14T09:24:18.810" v="2158" actId="14100"/>
          <ac:spMkLst>
            <pc:docMk/>
            <pc:sldMk cId="2126783647" sldId="271"/>
            <ac:spMk id="7" creationId="{AEAEA129-CBA9-CDA8-D4C5-ECFB75EB1E7E}"/>
          </ac:spMkLst>
        </pc:spChg>
        <pc:spChg chg="add mod">
          <ac:chgData name="Jelle Sjollema" userId="697d5fec-fa16-44ca-847a-2a2a8b0e1e72" providerId="ADAL" clId="{969EDAED-9046-4B79-809B-133CF6CC41C2}" dt="2024-10-14T09:35:49.252" v="2423" actId="20577"/>
          <ac:spMkLst>
            <pc:docMk/>
            <pc:sldMk cId="2126783647" sldId="271"/>
            <ac:spMk id="10" creationId="{2F79CF09-EAED-28D7-A9EE-372C7D93DD2B}"/>
          </ac:spMkLst>
        </pc:spChg>
        <pc:picChg chg="add mod ord">
          <ac:chgData name="Jelle Sjollema" userId="697d5fec-fa16-44ca-847a-2a2a8b0e1e72" providerId="ADAL" clId="{969EDAED-9046-4B79-809B-133CF6CC41C2}" dt="2024-10-14T09:23:32.491" v="2152" actId="1076"/>
          <ac:picMkLst>
            <pc:docMk/>
            <pc:sldMk cId="2126783647" sldId="271"/>
            <ac:picMk id="5" creationId="{176AD0D0-474B-4D10-4F71-06D3AF672267}"/>
          </ac:picMkLst>
        </pc:picChg>
        <pc:picChg chg="add mod">
          <ac:chgData name="Jelle Sjollema" userId="697d5fec-fa16-44ca-847a-2a2a8b0e1e72" providerId="ADAL" clId="{969EDAED-9046-4B79-809B-133CF6CC41C2}" dt="2024-10-14T09:25:54.851" v="2169" actId="1076"/>
          <ac:picMkLst>
            <pc:docMk/>
            <pc:sldMk cId="2126783647" sldId="271"/>
            <ac:picMk id="9" creationId="{6C2E64A2-BAC8-4B2A-B905-D690FB30A2D2}"/>
          </ac:picMkLst>
        </pc:picChg>
      </pc:sldChg>
      <pc:sldMasterChg chg="del delSldLayout">
        <pc:chgData name="Jelle Sjollema" userId="697d5fec-fa16-44ca-847a-2a2a8b0e1e72" providerId="ADAL" clId="{969EDAED-9046-4B79-809B-133CF6CC41C2}" dt="2024-10-09T09:41:43.983" v="2" actId="26606"/>
        <pc:sldMasterMkLst>
          <pc:docMk/>
          <pc:sldMasterMk cId="568639233" sldId="2147483648"/>
        </pc:sldMasterMkLst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1497250681" sldId="2147483649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3434495741" sldId="2147483650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1860128088" sldId="2147483651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2522222385" sldId="2147483652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1769299063" sldId="2147483653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596622821" sldId="2147483654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3063616757" sldId="2147483655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2810683033" sldId="2147483656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181491728" sldId="2147483657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3700765220" sldId="2147483658"/>
          </pc:sldLayoutMkLst>
        </pc:sldLayoutChg>
        <pc:sldLayoutChg chg="del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568639233" sldId="2147483648"/>
            <pc:sldLayoutMk cId="3148866618" sldId="2147483659"/>
          </pc:sldLayoutMkLst>
        </pc:sldLayoutChg>
      </pc:sldMasterChg>
      <pc:sldMasterChg chg="add addSldLayout">
        <pc:chgData name="Jelle Sjollema" userId="697d5fec-fa16-44ca-847a-2a2a8b0e1e72" providerId="ADAL" clId="{969EDAED-9046-4B79-809B-133CF6CC41C2}" dt="2024-10-09T09:41:43.983" v="2" actId="26606"/>
        <pc:sldMasterMkLst>
          <pc:docMk/>
          <pc:sldMasterMk cId="1435025058" sldId="2147483699"/>
        </pc:sldMasterMkLst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1491786356" sldId="2147483688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1141447711" sldId="2147483689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1251759297" sldId="2147483690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1048210581" sldId="2147483691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2189128338" sldId="2147483692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3041256564" sldId="2147483693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1728655531" sldId="2147483694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4121914626" sldId="2147483695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3764943671" sldId="2147483696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20081051" sldId="2147483697"/>
          </pc:sldLayoutMkLst>
        </pc:sldLayoutChg>
        <pc:sldLayoutChg chg="add">
          <pc:chgData name="Jelle Sjollema" userId="697d5fec-fa16-44ca-847a-2a2a8b0e1e72" providerId="ADAL" clId="{969EDAED-9046-4B79-809B-133CF6CC41C2}" dt="2024-10-09T09:41:43.983" v="2" actId="26606"/>
          <pc:sldLayoutMkLst>
            <pc:docMk/>
            <pc:sldMasterMk cId="1435025058" sldId="2147483699"/>
            <pc:sldLayoutMk cId="2451963563" sldId="214748369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CA0B-24B7-83CB-DC69-50F07C75F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19E78-2C23-1076-20E0-26F9F3A65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F2031-26EB-522B-7CB4-1DD0D687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02B82-18A3-2248-9290-632F1725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40D6-2883-4015-D6DF-B41A1E3C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5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204F-2EB4-CEB6-1645-25A7297E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2091D-EB1C-2C0F-6590-45140BB32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3B74-49FD-E163-348F-0F599738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30C2-D6DB-2E60-3E79-94AB3299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C388E-A06D-58E8-CB7C-7582AC06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9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8A0450-1CB7-57C2-9753-8EDC73FE3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54E14-FFE6-7E9C-06D1-DED12DDCD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403E8-7348-EDAC-F28A-06517FB7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8DD44-9861-65C0-034A-E6E7712D5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A4020-06A8-53C6-A330-380AC76C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2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157A-19EF-D082-894C-CB5AD273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D6660-DF6B-8152-CD75-7A1F52099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468B8-D7E2-18A5-D150-29D67C40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2446-A1D3-6A59-9383-CC706CE7A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87396-C29F-6CA1-F33E-68D68785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45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99B0-A733-3AD6-8547-03DB856C0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2E45F-016D-D8D5-303A-E3A44EA20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D055C-0623-D54F-4BE4-D7A61BE7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15DB6-A68C-9CAC-C933-5CDB4D07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9C4B9-C70A-5713-208B-9DA48236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6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9B84-FEDC-5837-C1FC-D1F91B65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89011-1F7D-B66F-99CF-89C0EBD54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62F1A-35EB-7C82-C6F9-E4A3AFC17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32938-5479-2180-93C7-4A6496EA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E7ADE-A2AF-3E5E-F56F-54CD27E99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43C2D-F67B-11BC-0ABB-BB5057EA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3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EFF1-2A17-96C5-93C8-408B6362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0C12A-7FAF-8233-31B5-6150BE137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6E3FB-6DAD-F855-6531-8E0CE77C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D1DF8-DA50-31B1-9822-F1B93EE7B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8970D-5CDC-6580-BE50-5B4100976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DAE90-559B-36D9-F000-E3A1A130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E284D-7ADA-263E-A11E-E0F97F03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CEA7D-56F9-D301-B9F7-2EE8A4CC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6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826A-A0C1-EC86-BB2B-FE0461BB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52408-F995-8DD8-2F62-365079A5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22544-9570-D21B-6B16-5607F826F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38E0C-E85E-20F1-6991-75162A83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3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148DE-588B-3331-43EB-0E3579E4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F6C7E-6A0B-82B2-381E-86F4E2DE7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58A41-6CBC-E572-6BED-9B5A79D1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6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2483-6503-4AA9-5987-47ACDAFB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7041D-2173-F43C-5FBB-5F7E4382E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79C0E-AB9F-6F58-4BB6-1AFA1E816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EC4E3-B3CF-C947-2966-5DBD3FA1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03054-2611-740F-16D9-D5FE9CCE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B21E0-DCEE-321B-EF4D-6BEC5145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6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6D2-6F9D-4F29-6811-90006A0A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752FDA-380A-EA21-C513-978AE1888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F5F93-F919-B63F-E39F-F330974FC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72A3A-4AE2-29A3-2939-20A0F966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AE475-73B2-5254-D9B8-E15DDF62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F1A79-F70C-C245-46D5-42AE416A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8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5EADB0-7770-CCBE-D9CA-9625E551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E2089-7E22-042B-9CBE-94043F479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BB404-B1F1-6557-6121-E99A89562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10/13/2024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7EAC-F23A-2674-555C-618B788CD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729C-43EB-806B-65C9-15DD61411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6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ZFFtMyOFPe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working at computers&#10;&#10;Description automatically generated">
            <a:extLst>
              <a:ext uri="{FF2B5EF4-FFF2-40B4-BE49-F238E27FC236}">
                <a16:creationId xmlns:a16="http://schemas.microsoft.com/office/drawing/2014/main" id="{93BBF785-1F91-C6BE-1430-EB121532B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5" b="13545"/>
          <a:stretch/>
        </p:blipFill>
        <p:spPr>
          <a:xfrm>
            <a:off x="-956910" y="-404040"/>
            <a:ext cx="1219198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F8C3B-89C5-8537-F704-E4EE6D1BE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9138942" cy="3366494"/>
          </a:xfrm>
        </p:spPr>
        <p:txBody>
          <a:bodyPr anchor="b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highlight>
                  <a:srgbClr val="000080"/>
                </a:highlight>
              </a:rPr>
              <a:t>Samenwerken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 in </a:t>
            </a:r>
            <a:r>
              <a:rPr lang="en-US" dirty="0" err="1">
                <a:solidFill>
                  <a:schemeClr val="bg1"/>
                </a:solidFill>
                <a:highlight>
                  <a:srgbClr val="000080"/>
                </a:highlight>
              </a:rPr>
              <a:t>github</a:t>
            </a:r>
            <a:endParaRPr lang="nl-NL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FCF0C-7DDB-0E98-C2F2-ABA6B7ECD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Clone, push </a:t>
            </a:r>
            <a:r>
              <a:rPr lang="en-US" dirty="0" err="1">
                <a:solidFill>
                  <a:schemeClr val="bg1"/>
                </a:solidFill>
                <a:highlight>
                  <a:srgbClr val="000080"/>
                </a:highlight>
              </a:rPr>
              <a:t>en</a:t>
            </a: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 pull</a:t>
            </a:r>
            <a:endParaRPr lang="nl-NL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9206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1086-4A1C-D129-18E0-841F3839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4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60563-711F-F353-4F87-4F74F0E7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Studenten voegen samen functionaliteit toe aan de website (bijv. een CSS-stijlbestand of een extra sectie in de HTML) en werken om de beurt aan het project.</a:t>
            </a:r>
          </a:p>
          <a:p>
            <a:r>
              <a:rPr lang="nl-NL" dirty="0"/>
              <a:t>Ze wisselen van rollen waarbij de ene student wijzigingen pusht en de andere student deze pulled om de cyclus te oefenen.</a:t>
            </a:r>
          </a:p>
        </p:txBody>
      </p:sp>
    </p:spTree>
    <p:extLst>
      <p:ext uri="{BB962C8B-B14F-4D97-AF65-F5344CB8AC3E}">
        <p14:creationId xmlns:p14="http://schemas.microsoft.com/office/powerpoint/2010/main" val="554652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9869-CFD6-577A-338E-C22E7623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5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52591-045C-E89F-0411-FBF2172B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Studenten breiden de 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README.md </a:t>
            </a:r>
            <a:r>
              <a:rPr lang="nl-NL" dirty="0"/>
              <a:t>uit met meer gedetailleerde informatie, zoals hoe de website te installeren en te gebruiken, welke tools zijn gebruikt, en eventuele toekomstige uitbreidingsplannen.</a:t>
            </a:r>
          </a:p>
          <a:p>
            <a:r>
              <a:rPr lang="nl-NL" dirty="0"/>
              <a:t>Beide studenten committen en pushen de updates aan de 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README.md </a:t>
            </a:r>
            <a:r>
              <a:rPr lang="nl-NL" dirty="0"/>
              <a:t>om te oefenen met het vastleggen van documentatie-verbeteringen.</a:t>
            </a:r>
          </a:p>
        </p:txBody>
      </p:sp>
    </p:spTree>
    <p:extLst>
      <p:ext uri="{BB962C8B-B14F-4D97-AF65-F5344CB8AC3E}">
        <p14:creationId xmlns:p14="http://schemas.microsoft.com/office/powerpoint/2010/main" val="236842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5B46-AC9E-5C5D-B417-4218F8F0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6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B1E-AE3F-7B9C-E302-E5F591E27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Studenten werken zelfstandig verder en oefenen met het toevoegen van kleine aanpassingen aan de website. Elke aanpassing wordt gevolgd door een update in de 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29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E1A-B6D2-F7B5-509D-798ED2D1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7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4A38-98C5-27BE-CF89-D8C2986F6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studenten bespreken samen de huidige staat van hun project en of hun 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README.md </a:t>
            </a:r>
            <a:r>
              <a:rPr lang="nl-NL" dirty="0"/>
              <a:t>compleet genoeg is.</a:t>
            </a:r>
          </a:p>
          <a:p>
            <a:r>
              <a:rPr lang="nl-NL" dirty="0"/>
              <a:t>Ze voegen laatste details toe aan de 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README.md</a:t>
            </a:r>
            <a:r>
              <a:rPr lang="nl-NL" dirty="0"/>
              <a:t>, zoals de namen van de contributors en een korte beschrijving van wat ze hebben geleerd in het project.</a:t>
            </a:r>
          </a:p>
        </p:txBody>
      </p:sp>
    </p:spTree>
    <p:extLst>
      <p:ext uri="{BB962C8B-B14F-4D97-AF65-F5344CB8AC3E}">
        <p14:creationId xmlns:p14="http://schemas.microsoft.com/office/powerpoint/2010/main" val="297153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1CB7-E2BE-D426-6AB2-43B8144A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Laatste</a:t>
            </a:r>
            <a:r>
              <a:rPr lang="en-US" dirty="0"/>
              <a:t> </a:t>
            </a:r>
            <a:r>
              <a:rPr lang="en-US" dirty="0" err="1"/>
              <a:t>Stap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13A10-67EE-8BDE-DEF8-3250F7CEA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Beide</a:t>
            </a:r>
            <a:r>
              <a:rPr lang="en-US" dirty="0"/>
              <a:t>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leveren</a:t>
            </a:r>
            <a:r>
              <a:rPr lang="en-US" dirty="0"/>
              <a:t> </a:t>
            </a:r>
            <a:r>
              <a:rPr lang="en-US" dirty="0" err="1"/>
              <a:t>allebei</a:t>
            </a:r>
            <a:r>
              <a:rPr lang="en-US" dirty="0"/>
              <a:t> de URL van de repository op </a:t>
            </a:r>
            <a:r>
              <a:rPr lang="en-US" dirty="0" err="1"/>
              <a:t>github</a:t>
            </a:r>
            <a:r>
              <a:rPr lang="en-US" dirty="0"/>
              <a:t> in op </a:t>
            </a:r>
            <a:r>
              <a:rPr lang="en-US" dirty="0" err="1"/>
              <a:t>Simulise</a:t>
            </a:r>
            <a:r>
              <a:rPr lang="en-US" dirty="0"/>
              <a:t>.</a:t>
            </a:r>
          </a:p>
          <a:p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presenteren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en-US" dirty="0" err="1"/>
              <a:t>aan</a:t>
            </a:r>
            <a:r>
              <a:rPr lang="en-US" dirty="0"/>
              <a:t> de docent</a:t>
            </a:r>
          </a:p>
          <a:p>
            <a:r>
              <a:rPr lang="en-US" dirty="0"/>
              <a:t>Als het </a:t>
            </a:r>
            <a:r>
              <a:rPr lang="en-US" dirty="0" err="1"/>
              <a:t>werk</a:t>
            </a:r>
            <a:r>
              <a:rPr lang="en-US" dirty="0"/>
              <a:t> in </a:t>
            </a:r>
            <a:r>
              <a:rPr lang="en-US" dirty="0" err="1"/>
              <a:t>orde</a:t>
            </a:r>
            <a:r>
              <a:rPr lang="en-US" dirty="0"/>
              <a:t> is, </a:t>
            </a:r>
            <a:r>
              <a:rPr lang="en-US" dirty="0" err="1"/>
              <a:t>wordt</a:t>
            </a:r>
            <a:r>
              <a:rPr lang="en-US" dirty="0"/>
              <a:t> de </a:t>
            </a:r>
            <a:r>
              <a:rPr lang="en-US" dirty="0" err="1"/>
              <a:t>opdracht</a:t>
            </a:r>
            <a:r>
              <a:rPr lang="en-US" dirty="0"/>
              <a:t> in </a:t>
            </a:r>
            <a:r>
              <a:rPr lang="en-US" dirty="0" err="1"/>
              <a:t>Simulise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beide</a:t>
            </a:r>
            <a:r>
              <a:rPr lang="en-US" dirty="0"/>
              <a:t>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afgerond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62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B506-597B-E6E8-D6FA-56145191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386" y="365125"/>
            <a:ext cx="6590414" cy="1325563"/>
          </a:xfrm>
        </p:spPr>
        <p:txBody>
          <a:bodyPr/>
          <a:lstStyle/>
          <a:p>
            <a:r>
              <a:rPr lang="en-US" dirty="0" err="1"/>
              <a:t>Lesdoelen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2EA62-998C-3780-8994-685B25581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276" y="1825625"/>
            <a:ext cx="6684523" cy="4351338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Studenten kunnen een repository van GitHub clonen naar hun lokale computer.</a:t>
            </a:r>
          </a:p>
          <a:p>
            <a:r>
              <a:rPr lang="nl-NL" dirty="0"/>
              <a:t>Studenten begrijpen het verschil tussen een lokale en remote repository.</a:t>
            </a:r>
          </a:p>
          <a:p>
            <a:r>
              <a:rPr lang="nl-NL" dirty="0"/>
              <a:t>Studenten kunnen wijzigingen aanbrengen in een gekloonde repository en deze naar GitHub pushen.</a:t>
            </a:r>
          </a:p>
          <a:p>
            <a:r>
              <a:rPr lang="nl-NL" dirty="0"/>
              <a:t>Studenten leren het belang van een README.md en hoe ze deze kunnen bewerken om informatie over hun project te geven.</a:t>
            </a:r>
          </a:p>
        </p:txBody>
      </p:sp>
      <p:pic>
        <p:nvPicPr>
          <p:cNvPr id="5" name="Picture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5A66521-8F90-4AFF-CCB2-D40056D01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69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8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FE18-AF1A-4D9C-CAFA-E80184A0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710" y="365125"/>
            <a:ext cx="6484089" cy="1325563"/>
          </a:xfrm>
        </p:spPr>
        <p:txBody>
          <a:bodyPr/>
          <a:lstStyle/>
          <a:p>
            <a:r>
              <a:rPr lang="en-US" dirty="0"/>
              <a:t>Clone repository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1748B-022B-47F4-3AC2-3FA8230B5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9712" y="1825625"/>
            <a:ext cx="6484088" cy="4351338"/>
          </a:xfrm>
        </p:spPr>
        <p:txBody>
          <a:bodyPr/>
          <a:lstStyle/>
          <a:p>
            <a:r>
              <a:rPr lang="en-US" dirty="0"/>
              <a:t>Leer hoe je </a:t>
            </a:r>
            <a:r>
              <a:rPr lang="en-US" dirty="0" err="1"/>
              <a:t>een</a:t>
            </a:r>
            <a:r>
              <a:rPr lang="en-US" dirty="0"/>
              <a:t> repository van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clonen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Luister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uitleg</a:t>
            </a:r>
            <a:r>
              <a:rPr lang="en-US" dirty="0"/>
              <a:t> in de </a:t>
            </a:r>
            <a:r>
              <a:rPr lang="en-US" dirty="0" err="1"/>
              <a:t>klas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</a:t>
            </a:r>
            <a:r>
              <a:rPr lang="en-US" dirty="0" err="1"/>
              <a:t>volg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tutorial </a:t>
            </a:r>
            <a:br>
              <a:rPr lang="en-US" dirty="0"/>
            </a:br>
            <a:r>
              <a:rPr lang="en-US" dirty="0">
                <a:hlinkClick r:id="rId2"/>
              </a:rPr>
              <a:t>tutorial clone</a:t>
            </a: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" name="Picture 4" descr="A person sitting at a desk with a computer and a cloud computing symbol&#10;&#10;Description automatically generated">
            <a:extLst>
              <a:ext uri="{FF2B5EF4-FFF2-40B4-BE49-F238E27FC236}">
                <a16:creationId xmlns:a16="http://schemas.microsoft.com/office/drawing/2014/main" id="{CB01F493-FAFA-1E25-7688-04FA0FD39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5139"/>
            <a:ext cx="4717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7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CD00-2E34-63F9-3E42-FEEBFCD0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Clonen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repository</a:t>
            </a:r>
            <a:endParaRPr lang="nl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1181CB-ACB4-3F5D-6993-3A3AABAE5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732" y="2087190"/>
            <a:ext cx="10515600" cy="3295577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D00CE37-7456-5DDE-3537-807BA4D429E5}"/>
              </a:ext>
            </a:extLst>
          </p:cNvPr>
          <p:cNvSpPr/>
          <p:nvPr/>
        </p:nvSpPr>
        <p:spPr>
          <a:xfrm rot="18223662">
            <a:off x="9599545" y="4659549"/>
            <a:ext cx="1157591" cy="418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7261E45-1354-EA21-C7AB-4C2CD9E18335}"/>
              </a:ext>
            </a:extLst>
          </p:cNvPr>
          <p:cNvSpPr/>
          <p:nvPr/>
        </p:nvSpPr>
        <p:spPr>
          <a:xfrm rot="2602883">
            <a:off x="9369176" y="1777806"/>
            <a:ext cx="1157591" cy="418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D9D1EF-A639-2473-9BD6-0E67FF4FA148}"/>
              </a:ext>
            </a:extLst>
          </p:cNvPr>
          <p:cNvSpPr/>
          <p:nvPr/>
        </p:nvSpPr>
        <p:spPr>
          <a:xfrm>
            <a:off x="9130733" y="1198836"/>
            <a:ext cx="505838" cy="5041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nl-NL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6D1ED3-034B-87AB-7DB4-C017D26001B2}"/>
              </a:ext>
            </a:extLst>
          </p:cNvPr>
          <p:cNvSpPr/>
          <p:nvPr/>
        </p:nvSpPr>
        <p:spPr>
          <a:xfrm>
            <a:off x="9553206" y="5214127"/>
            <a:ext cx="505838" cy="5041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C4C236-8859-BC28-4CC8-5413D3011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70" y="5946129"/>
            <a:ext cx="10350230" cy="77885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BB1C59A-D87A-F69B-1CCA-1204F1739675}"/>
              </a:ext>
            </a:extLst>
          </p:cNvPr>
          <p:cNvSpPr/>
          <p:nvPr/>
        </p:nvSpPr>
        <p:spPr>
          <a:xfrm rot="969160">
            <a:off x="626067" y="5624663"/>
            <a:ext cx="1157591" cy="418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C02C3F-9DCC-A835-2101-9D4CF6941ADC}"/>
              </a:ext>
            </a:extLst>
          </p:cNvPr>
          <p:cNvSpPr/>
          <p:nvPr/>
        </p:nvSpPr>
        <p:spPr>
          <a:xfrm>
            <a:off x="336192" y="5328058"/>
            <a:ext cx="505838" cy="5041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2EA15F-4B6F-E988-5D66-69CB6B331B14}"/>
              </a:ext>
            </a:extLst>
          </p:cNvPr>
          <p:cNvSpPr/>
          <p:nvPr/>
        </p:nvSpPr>
        <p:spPr>
          <a:xfrm>
            <a:off x="6096000" y="6192497"/>
            <a:ext cx="5092430" cy="522538"/>
          </a:xfrm>
          <a:prstGeom prst="rect">
            <a:avLst/>
          </a:prstGeom>
          <a:solidFill>
            <a:srgbClr val="FFFF5D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5A332-5A05-6E71-62E3-A1D477597A17}"/>
              </a:ext>
            </a:extLst>
          </p:cNvPr>
          <p:cNvSpPr txBox="1"/>
          <p:nvPr/>
        </p:nvSpPr>
        <p:spPr>
          <a:xfrm>
            <a:off x="7996136" y="576786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ctrl-v</a:t>
            </a:r>
            <a:endParaRPr lang="nl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E162C0-7722-41A4-0885-3F206C50AF59}"/>
              </a:ext>
            </a:extLst>
          </p:cNvPr>
          <p:cNvSpPr txBox="1"/>
          <p:nvPr/>
        </p:nvSpPr>
        <p:spPr>
          <a:xfrm>
            <a:off x="497368" y="1612088"/>
            <a:ext cx="83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publieke</a:t>
            </a:r>
            <a:r>
              <a:rPr lang="en-US" dirty="0"/>
              <a:t> Repo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de code </a:t>
            </a:r>
            <a:r>
              <a:rPr lang="en-US" dirty="0" err="1"/>
              <a:t>Clonen</a:t>
            </a:r>
            <a:r>
              <a:rPr lang="en-US" dirty="0"/>
              <a:t> (maar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pushen</a:t>
            </a:r>
            <a:r>
              <a:rPr lang="en-US" dirty="0"/>
              <a:t>!)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798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3262-6176-3229-7D32-FC3A7E8D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collaborators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AD0D0-474B-4D10-4F71-06D3AF672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553" y="1609549"/>
            <a:ext cx="10515600" cy="3479983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15248AB-EE64-F52E-5D6E-567C1E124CF8}"/>
              </a:ext>
            </a:extLst>
          </p:cNvPr>
          <p:cNvSpPr/>
          <p:nvPr/>
        </p:nvSpPr>
        <p:spPr>
          <a:xfrm>
            <a:off x="9748736" y="2188723"/>
            <a:ext cx="1342417" cy="651754"/>
          </a:xfrm>
          <a:prstGeom prst="ellipse">
            <a:avLst/>
          </a:prstGeom>
          <a:solidFill>
            <a:srgbClr val="F8FA94">
              <a:alpha val="2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AEA129-CBA9-CDA8-D4C5-ECFB75EB1E7E}"/>
              </a:ext>
            </a:extLst>
          </p:cNvPr>
          <p:cNvSpPr/>
          <p:nvPr/>
        </p:nvSpPr>
        <p:spPr>
          <a:xfrm>
            <a:off x="838200" y="3761361"/>
            <a:ext cx="1729902" cy="651754"/>
          </a:xfrm>
          <a:prstGeom prst="ellipse">
            <a:avLst/>
          </a:prstGeom>
          <a:solidFill>
            <a:srgbClr val="F8FA94">
              <a:alpha val="2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2E64A2-BAC8-4B2A-B905-D690FB30A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654" y="5089532"/>
            <a:ext cx="3030734" cy="1461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79CF09-EAED-28D7-A9EE-372C7D93DD2B}"/>
              </a:ext>
            </a:extLst>
          </p:cNvPr>
          <p:cNvSpPr txBox="1"/>
          <p:nvPr/>
        </p:nvSpPr>
        <p:spPr>
          <a:xfrm>
            <a:off x="5593404" y="5248451"/>
            <a:ext cx="5760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Vul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de </a:t>
            </a:r>
            <a:r>
              <a:rPr lang="en-US" dirty="0" err="1"/>
              <a:t>usernaam</a:t>
            </a:r>
            <a:r>
              <a:rPr lang="en-US" dirty="0"/>
              <a:t> of email-</a:t>
            </a:r>
            <a:r>
              <a:rPr lang="en-US" dirty="0" err="1"/>
              <a:t>adres</a:t>
            </a:r>
            <a:r>
              <a:rPr lang="en-US" dirty="0"/>
              <a:t> van </a:t>
            </a:r>
            <a:r>
              <a:rPr lang="en-US" dirty="0" err="1"/>
              <a:t>degene</a:t>
            </a:r>
            <a:r>
              <a:rPr lang="en-US" dirty="0"/>
              <a:t> met </a:t>
            </a:r>
            <a:r>
              <a:rPr lang="en-US" dirty="0" err="1"/>
              <a:t>wie</a:t>
            </a:r>
            <a:r>
              <a:rPr lang="en-US" dirty="0"/>
              <a:t> je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samenwerken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krijgt</a:t>
            </a:r>
            <a:r>
              <a:rPr lang="en-US" dirty="0"/>
              <a:t> dan </a:t>
            </a:r>
            <a:r>
              <a:rPr lang="en-US" dirty="0" err="1"/>
              <a:t>een</a:t>
            </a:r>
            <a:r>
              <a:rPr lang="en-US" dirty="0"/>
              <a:t> email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daar</a:t>
            </a:r>
            <a:r>
              <a:rPr lang="en-US" dirty="0"/>
              <a:t> op </a:t>
            </a:r>
            <a:r>
              <a:rPr lang="en-US" b="1" dirty="0">
                <a:solidFill>
                  <a:srgbClr val="FF0000"/>
                </a:solidFill>
              </a:rPr>
              <a:t>ACCEPT</a:t>
            </a:r>
            <a:r>
              <a:rPr lang="en-US" dirty="0"/>
              <a:t> </a:t>
            </a:r>
            <a:r>
              <a:rPr lang="en-US" dirty="0" err="1"/>
              <a:t>klikken</a:t>
            </a:r>
            <a:endParaRPr lang="en-US" dirty="0"/>
          </a:p>
          <a:p>
            <a:r>
              <a:rPr lang="en-US" dirty="0"/>
              <a:t>Pas </a:t>
            </a:r>
            <a:r>
              <a:rPr lang="en-US" dirty="0" err="1"/>
              <a:t>daarna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pushen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Repo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678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C62A2F-0908-4B72-322F-42FC4CE0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opdracht</a:t>
            </a:r>
            <a:endParaRPr lang="nl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42DF1-641D-B172-6899-29043DC43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Twee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opdracht</a:t>
            </a:r>
            <a:r>
              <a:rPr lang="en-US" dirty="0"/>
              <a:t> </a:t>
            </a:r>
            <a:r>
              <a:rPr lang="en-US" dirty="0" err="1"/>
              <a:t>samen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. Vorm </a:t>
            </a:r>
            <a:r>
              <a:rPr lang="en-US" dirty="0" err="1"/>
              <a:t>tweetallen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682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BABB-BCB9-D24F-22E8-94643EED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1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8A2B8-06FB-8E4C-DF48-76C720C90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Student 1 maakt een map “les6” en opent daar een nieuwe repository </a:t>
            </a:r>
          </a:p>
          <a:p>
            <a:pPr lvl="1"/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voegt een </a:t>
            </a:r>
            <a:r>
              <a:rPr kumimoji="0" lang="nl-NL" altLang="nl-NL" sz="2000" b="1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index.html </a:t>
            </a:r>
            <a:r>
              <a:rPr kumimoji="0" lang="nl-NL" altLang="nl-NL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en een </a:t>
            </a:r>
            <a:r>
              <a:rPr lang="nl-NL" altLang="nl-NL" sz="2000" b="1" dirty="0">
                <a:solidFill>
                  <a:srgbClr val="1F232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README.md </a:t>
            </a:r>
            <a:r>
              <a:rPr lang="nl-NL" altLang="nl-NL" dirty="0">
                <a:solidFill>
                  <a:srgbClr val="1F2328"/>
                </a:solidFill>
                <a:latin typeface="-apple-system"/>
              </a:rPr>
              <a:t>toe </a:t>
            </a:r>
          </a:p>
          <a:p>
            <a:pPr lvl="1"/>
            <a:r>
              <a:rPr lang="nl-NL" altLang="nl-NL" dirty="0">
                <a:solidFill>
                  <a:srgbClr val="1F2328"/>
                </a:solidFill>
                <a:latin typeface="-apple-system"/>
              </a:rPr>
              <a:t>pusht deze repository naar Github</a:t>
            </a:r>
            <a:endParaRPr kumimoji="0" lang="nl-NL" altLang="nl-NL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nl-NL" altLang="nl-NL" dirty="0">
                <a:solidFill>
                  <a:srgbClr val="1F2328"/>
                </a:solidFill>
                <a:latin typeface="-apple-system"/>
              </a:rPr>
              <a:t>Student1 nodigt de tweede student uit als collaborator voor deze repository</a:t>
            </a:r>
          </a:p>
          <a:p>
            <a:r>
              <a:rPr lang="nl-NL" altLang="nl-NL" dirty="0">
                <a:solidFill>
                  <a:srgbClr val="1F2328"/>
                </a:solidFill>
                <a:latin typeface="-apple-system"/>
              </a:rPr>
              <a:t>Student2 accepteert de uitnodiging (in de mail)</a:t>
            </a:r>
          </a:p>
          <a:p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Student2 kloont deze repository lokaal met </a:t>
            </a:r>
            <a:r>
              <a:rPr lang="nl-NL" altLang="nl-NL" sz="3200" b="1" dirty="0">
                <a:solidFill>
                  <a:srgbClr val="1F232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</a:t>
            </a:r>
            <a:r>
              <a:rPr kumimoji="0" lang="nl-NL" altLang="nl-NL" sz="28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lang="nl-NL" altLang="nl-NL" dirty="0">
              <a:solidFill>
                <a:srgbClr val="1F232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0886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396A5-5D6D-1AC9-B412-DE478353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Stap 2</a:t>
            </a:r>
            <a:endParaRPr lang="nl-NL" sz="480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9482939-B6BE-2295-E4C3-47BB78F468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45028" y="3017522"/>
            <a:ext cx="9941319" cy="31246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 De student die de repository heeft gekloond, opent de 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effectLst/>
                <a:latin typeface="var(--fontStack-monospace, ui-monospace, SFMono-Regular, SF Mono, Menlo, Consolas, Liberation Mono, monospace)"/>
              </a:rPr>
              <a:t>README.md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 en voegt een beschrijving van het project toe (bijv. "Dit is een eenvoudige website met een homepage als oefening voor skill").</a:t>
            </a:r>
            <a:endParaRPr lang="nl-NL" altLang="nl-NL" sz="2400" dirty="0">
              <a:latin typeface="-apple-system"/>
            </a:endParaRPr>
          </a:p>
          <a:p>
            <a:pPr>
              <a:spcAft>
                <a:spcPts val="600"/>
              </a:spcAft>
            </a:pPr>
            <a:r>
              <a:rPr kumimoji="0" lang="nl-NL" altLang="nl-NL" sz="2400" b="0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Deze student commit en pusht de wijzigingen naar GitHub.</a:t>
            </a:r>
            <a:r>
              <a:rPr kumimoji="0" lang="nl-NL" altLang="nl-NL" sz="2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nl-NL" altLang="nl-NL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50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162D-D3C1-CD14-B1E3-A1A07F72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3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B2E46-B7E5-F940-AA8C-789964AF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eerste student (degene die de repository heeft aangemaakt) pulled de wijzigingen van de andere student met 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 </a:t>
            </a:r>
            <a:r>
              <a:rPr lang="nl-NL" dirty="0"/>
              <a:t>en bekijkt de update in zijn/haar lokale editor.</a:t>
            </a:r>
          </a:p>
          <a:p>
            <a:r>
              <a:rPr lang="nl-NL" dirty="0"/>
              <a:t>De studenten bespreken samen de inhoud van de 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README.md </a:t>
            </a:r>
            <a:r>
              <a:rPr lang="nl-NL" dirty="0"/>
              <a:t>en denken na over wat er nog meer in kan, zoals installatie-instructies, gebruiksvoorbeelden, of contactinformatie.</a:t>
            </a:r>
          </a:p>
        </p:txBody>
      </p:sp>
    </p:spTree>
    <p:extLst>
      <p:ext uri="{BB962C8B-B14F-4D97-AF65-F5344CB8AC3E}">
        <p14:creationId xmlns:p14="http://schemas.microsoft.com/office/powerpoint/2010/main" val="790630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2252</TotalTime>
  <Words>573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Aptos</vt:lpstr>
      <vt:lpstr>Aptos Display</vt:lpstr>
      <vt:lpstr>Arial</vt:lpstr>
      <vt:lpstr>Courier New</vt:lpstr>
      <vt:lpstr>var(--fontStack-monospace, ui-monospace, SFMono-Regular, SF Mono, Menlo, Consolas, Liberation Mono, monospace)</vt:lpstr>
      <vt:lpstr>Office Theme</vt:lpstr>
      <vt:lpstr>Samenwerken in github</vt:lpstr>
      <vt:lpstr>Lesdoelen</vt:lpstr>
      <vt:lpstr>Clone repository</vt:lpstr>
      <vt:lpstr>Clonen van een repository</vt:lpstr>
      <vt:lpstr>Add collaborators</vt:lpstr>
      <vt:lpstr>De opdracht</vt:lpstr>
      <vt:lpstr>Stap 1</vt:lpstr>
      <vt:lpstr>Stap 2</vt:lpstr>
      <vt:lpstr>Stap 3</vt:lpstr>
      <vt:lpstr>Stap 4</vt:lpstr>
      <vt:lpstr>Stap 5</vt:lpstr>
      <vt:lpstr>Stap 6</vt:lpstr>
      <vt:lpstr>Stap 7</vt:lpstr>
      <vt:lpstr>Laatste Stap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Jelle Sjollema</dc:creator>
  <cp:lastModifiedBy>Jelle Sjollema</cp:lastModifiedBy>
  <cp:revision>1</cp:revision>
  <dcterms:created xsi:type="dcterms:W3CDTF">2024-10-09T09:38:19Z</dcterms:created>
  <dcterms:modified xsi:type="dcterms:W3CDTF">2024-10-14T09:37:17Z</dcterms:modified>
</cp:coreProperties>
</file>